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5143500" type="screen16x9"/>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S PGothic" pitchFamily="34" charset="-128"/>
        <a:cs typeface="Arial" charset="0"/>
      </a:defRPr>
    </a:lvl1pPr>
    <a:lvl2pPr marL="457200" algn="l" rtl="0" fontAlgn="base">
      <a:spcBef>
        <a:spcPct val="0"/>
      </a:spcBef>
      <a:spcAft>
        <a:spcPct val="0"/>
      </a:spcAft>
      <a:defRPr kern="1200">
        <a:solidFill>
          <a:schemeClr val="tx1"/>
        </a:solidFill>
        <a:latin typeface="Calibri" pitchFamily="34" charset="0"/>
        <a:ea typeface="MS PGothic" pitchFamily="34" charset="-128"/>
        <a:cs typeface="Arial" charset="0"/>
      </a:defRPr>
    </a:lvl2pPr>
    <a:lvl3pPr marL="914400" algn="l" rtl="0" fontAlgn="base">
      <a:spcBef>
        <a:spcPct val="0"/>
      </a:spcBef>
      <a:spcAft>
        <a:spcPct val="0"/>
      </a:spcAft>
      <a:defRPr kern="1200">
        <a:solidFill>
          <a:schemeClr val="tx1"/>
        </a:solidFill>
        <a:latin typeface="Calibri" pitchFamily="34" charset="0"/>
        <a:ea typeface="MS PGothic" pitchFamily="34" charset="-128"/>
        <a:cs typeface="Arial" charset="0"/>
      </a:defRPr>
    </a:lvl3pPr>
    <a:lvl4pPr marL="1371600" algn="l" rtl="0" fontAlgn="base">
      <a:spcBef>
        <a:spcPct val="0"/>
      </a:spcBef>
      <a:spcAft>
        <a:spcPct val="0"/>
      </a:spcAft>
      <a:defRPr kern="1200">
        <a:solidFill>
          <a:schemeClr val="tx1"/>
        </a:solidFill>
        <a:latin typeface="Calibri" pitchFamily="34" charset="0"/>
        <a:ea typeface="MS PGothic" pitchFamily="34" charset="-128"/>
        <a:cs typeface="Arial" charset="0"/>
      </a:defRPr>
    </a:lvl4pPr>
    <a:lvl5pPr marL="1828800" algn="l" rtl="0" fontAlgn="base">
      <a:spcBef>
        <a:spcPct val="0"/>
      </a:spcBef>
      <a:spcAft>
        <a:spcPct val="0"/>
      </a:spcAft>
      <a:defRPr kern="1200">
        <a:solidFill>
          <a:schemeClr val="tx1"/>
        </a:solidFill>
        <a:latin typeface="Calibri" pitchFamily="34" charset="0"/>
        <a:ea typeface="MS PGothic" pitchFamily="34" charset="-128"/>
        <a:cs typeface="Arial" charset="0"/>
      </a:defRPr>
    </a:lvl5pPr>
    <a:lvl6pPr marL="2286000" algn="l" defTabSz="914400" rtl="0" eaLnBrk="1" latinLnBrk="0" hangingPunct="1">
      <a:defRPr kern="1200">
        <a:solidFill>
          <a:schemeClr val="tx1"/>
        </a:solidFill>
        <a:latin typeface="Calibri" pitchFamily="34" charset="0"/>
        <a:ea typeface="MS PGothic" pitchFamily="34" charset="-128"/>
        <a:cs typeface="Arial" charset="0"/>
      </a:defRPr>
    </a:lvl6pPr>
    <a:lvl7pPr marL="2743200" algn="l" defTabSz="914400" rtl="0" eaLnBrk="1" latinLnBrk="0" hangingPunct="1">
      <a:defRPr kern="1200">
        <a:solidFill>
          <a:schemeClr val="tx1"/>
        </a:solidFill>
        <a:latin typeface="Calibri" pitchFamily="34" charset="0"/>
        <a:ea typeface="MS PGothic" pitchFamily="34" charset="-128"/>
        <a:cs typeface="Arial" charset="0"/>
      </a:defRPr>
    </a:lvl7pPr>
    <a:lvl8pPr marL="3200400" algn="l" defTabSz="914400" rtl="0" eaLnBrk="1" latinLnBrk="0" hangingPunct="1">
      <a:defRPr kern="1200">
        <a:solidFill>
          <a:schemeClr val="tx1"/>
        </a:solidFill>
        <a:latin typeface="Calibri" pitchFamily="34" charset="0"/>
        <a:ea typeface="MS PGothic" pitchFamily="34" charset="-128"/>
        <a:cs typeface="Arial" charset="0"/>
      </a:defRPr>
    </a:lvl8pPr>
    <a:lvl9pPr marL="3657600" algn="l" defTabSz="914400" rtl="0" eaLnBrk="1" latinLnBrk="0" hangingPunct="1">
      <a:defRPr kern="1200">
        <a:solidFill>
          <a:schemeClr val="tx1"/>
        </a:solidFill>
        <a:latin typeface="Calibri" pitchFamily="34" charset="0"/>
        <a:ea typeface="MS PGothic" pitchFamily="34" charset="-128"/>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7" d="100"/>
          <a:sy n="147" d="100"/>
        </p:scale>
        <p:origin x="-630" y="-10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D2C11FE2-DD31-41E4-9B10-541A2771EC0B}" type="datetimeFigureOut">
              <a:rPr lang="en-US" altLang="el-GR"/>
              <a:pPr>
                <a:defRPr/>
              </a:pPr>
              <a:t>9/6/2022</a:t>
            </a:fld>
            <a:endParaRPr lang="en-US" alt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DDFDBA4E-08C3-42E8-8E3D-6BE6772F7336}" type="slidenum">
              <a:rPr lang="en-US" altLang="el-GR"/>
              <a:pPr>
                <a:defRPr/>
              </a:pPr>
              <a:t>‹#›</a:t>
            </a:fld>
            <a:endParaRPr lang="en-US" alt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86F40A1-F382-462E-BD93-24DD903A602B}" type="datetimeFigureOut">
              <a:rPr lang="en-US" altLang="el-GR"/>
              <a:pPr>
                <a:defRPr/>
              </a:pPr>
              <a:t>9/6/2022</a:t>
            </a:fld>
            <a:endParaRPr lang="en-US" alt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FF14C9C9-1F76-4EDC-B114-271CA1105911}" type="slidenum">
              <a:rPr lang="en-US" altLang="el-GR"/>
              <a:pPr>
                <a:defRPr/>
              </a:pPr>
              <a:t>‹#›</a:t>
            </a:fld>
            <a:endParaRPr lang="en-US" alt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9A8F2FE-1A5B-4779-8C77-35E4BD00AFA3}" type="datetimeFigureOut">
              <a:rPr lang="en-US" altLang="el-GR"/>
              <a:pPr>
                <a:defRPr/>
              </a:pPr>
              <a:t>9/6/2022</a:t>
            </a:fld>
            <a:endParaRPr lang="en-US" alt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C17395E1-2479-4ECF-8F8D-584876549E7D}" type="slidenum">
              <a:rPr lang="en-US" altLang="el-GR"/>
              <a:pPr>
                <a:defRPr/>
              </a:pPr>
              <a:t>‹#›</a:t>
            </a:fld>
            <a:endParaRPr lang="en-US" alt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4CB7957-8432-492F-90C2-A74181AE54AC}" type="datetimeFigureOut">
              <a:rPr lang="en-US" altLang="el-GR"/>
              <a:pPr>
                <a:defRPr/>
              </a:pPr>
              <a:t>9/6/2022</a:t>
            </a:fld>
            <a:endParaRPr lang="en-US" alt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B975D6DA-411B-4E42-B48D-DB002E22C392}" type="slidenum">
              <a:rPr lang="en-US" altLang="el-GR"/>
              <a:pPr>
                <a:defRPr/>
              </a:pPr>
              <a:t>‹#›</a:t>
            </a:fld>
            <a:endParaRPr lang="en-US" alt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806861B-D70A-4BD5-957A-9BF81059402C}" type="datetimeFigureOut">
              <a:rPr lang="en-US" altLang="el-GR"/>
              <a:pPr>
                <a:defRPr/>
              </a:pPr>
              <a:t>9/6/2022</a:t>
            </a:fld>
            <a:endParaRPr lang="en-US" alt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D2B2A12A-538B-437F-A0F3-5315437704DD}" type="slidenum">
              <a:rPr lang="en-US" altLang="el-GR"/>
              <a:pPr>
                <a:defRPr/>
              </a:pPr>
              <a:t>‹#›</a:t>
            </a:fld>
            <a:endParaRPr lang="en-US" alt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1D21CDCB-7A4C-4A01-BBF2-BCF74FC64111}" type="datetimeFigureOut">
              <a:rPr lang="en-US" altLang="el-GR"/>
              <a:pPr>
                <a:defRPr/>
              </a:pPr>
              <a:t>9/6/2022</a:t>
            </a:fld>
            <a:endParaRPr lang="en-US" altLang="el-GR"/>
          </a:p>
        </p:txBody>
      </p:sp>
      <p:sp>
        <p:nvSpPr>
          <p:cNvPr id="6" name="Footer Placeholder 4"/>
          <p:cNvSpPr>
            <a:spLocks noGrp="1"/>
          </p:cNvSpPr>
          <p:nvPr>
            <p:ph type="ftr" sz="quarter" idx="11"/>
          </p:nvPr>
        </p:nvSpPr>
        <p:spPr/>
        <p:txBody>
          <a:bodyPr/>
          <a:lstStyle>
            <a:lvl1pPr>
              <a:defRPr/>
            </a:lvl1pPr>
          </a:lstStyle>
          <a:p>
            <a:pPr>
              <a:defRPr/>
            </a:pPr>
            <a:endParaRPr lang="el-GR"/>
          </a:p>
        </p:txBody>
      </p:sp>
      <p:sp>
        <p:nvSpPr>
          <p:cNvPr id="7" name="Slide Number Placeholder 5"/>
          <p:cNvSpPr>
            <a:spLocks noGrp="1"/>
          </p:cNvSpPr>
          <p:nvPr>
            <p:ph type="sldNum" sz="quarter" idx="12"/>
          </p:nvPr>
        </p:nvSpPr>
        <p:spPr/>
        <p:txBody>
          <a:bodyPr/>
          <a:lstStyle>
            <a:lvl1pPr>
              <a:defRPr/>
            </a:lvl1pPr>
          </a:lstStyle>
          <a:p>
            <a:pPr>
              <a:defRPr/>
            </a:pPr>
            <a:fld id="{B6EDACBB-220E-45BF-8518-972E93DEC4FD}" type="slidenum">
              <a:rPr lang="en-US" altLang="el-GR"/>
              <a:pPr>
                <a:defRPr/>
              </a:pPr>
              <a:t>‹#›</a:t>
            </a:fld>
            <a:endParaRPr lang="en-US" alt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67C28107-C3CB-4544-A3EF-C83807A3A207}" type="datetimeFigureOut">
              <a:rPr lang="en-US" altLang="el-GR"/>
              <a:pPr>
                <a:defRPr/>
              </a:pPr>
              <a:t>9/6/2022</a:t>
            </a:fld>
            <a:endParaRPr lang="en-US" altLang="el-GR"/>
          </a:p>
        </p:txBody>
      </p:sp>
      <p:sp>
        <p:nvSpPr>
          <p:cNvPr id="8" name="Footer Placeholder 4"/>
          <p:cNvSpPr>
            <a:spLocks noGrp="1"/>
          </p:cNvSpPr>
          <p:nvPr>
            <p:ph type="ftr" sz="quarter" idx="11"/>
          </p:nvPr>
        </p:nvSpPr>
        <p:spPr/>
        <p:txBody>
          <a:bodyPr/>
          <a:lstStyle>
            <a:lvl1pPr>
              <a:defRPr/>
            </a:lvl1pPr>
          </a:lstStyle>
          <a:p>
            <a:pPr>
              <a:defRPr/>
            </a:pPr>
            <a:endParaRPr lang="el-GR"/>
          </a:p>
        </p:txBody>
      </p:sp>
      <p:sp>
        <p:nvSpPr>
          <p:cNvPr id="9" name="Slide Number Placeholder 5"/>
          <p:cNvSpPr>
            <a:spLocks noGrp="1"/>
          </p:cNvSpPr>
          <p:nvPr>
            <p:ph type="sldNum" sz="quarter" idx="12"/>
          </p:nvPr>
        </p:nvSpPr>
        <p:spPr/>
        <p:txBody>
          <a:bodyPr/>
          <a:lstStyle>
            <a:lvl1pPr>
              <a:defRPr/>
            </a:lvl1pPr>
          </a:lstStyle>
          <a:p>
            <a:pPr>
              <a:defRPr/>
            </a:pPr>
            <a:fld id="{1A05546E-5689-4B15-AB1F-839F2823ABDB}" type="slidenum">
              <a:rPr lang="en-US" altLang="el-GR"/>
              <a:pPr>
                <a:defRPr/>
              </a:pPr>
              <a:t>‹#›</a:t>
            </a:fld>
            <a:endParaRPr lang="en-US" alt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41A6C463-3247-4EEF-A2A5-480BD42779F6}" type="datetimeFigureOut">
              <a:rPr lang="en-US" altLang="el-GR"/>
              <a:pPr>
                <a:defRPr/>
              </a:pPr>
              <a:t>9/6/2022</a:t>
            </a:fld>
            <a:endParaRPr lang="en-US" altLang="el-GR"/>
          </a:p>
        </p:txBody>
      </p:sp>
      <p:sp>
        <p:nvSpPr>
          <p:cNvPr id="4" name="Footer Placeholder 4"/>
          <p:cNvSpPr>
            <a:spLocks noGrp="1"/>
          </p:cNvSpPr>
          <p:nvPr>
            <p:ph type="ftr" sz="quarter" idx="11"/>
          </p:nvPr>
        </p:nvSpPr>
        <p:spPr/>
        <p:txBody>
          <a:bodyPr/>
          <a:lstStyle>
            <a:lvl1pPr>
              <a:defRPr/>
            </a:lvl1pPr>
          </a:lstStyle>
          <a:p>
            <a:pPr>
              <a:defRPr/>
            </a:pPr>
            <a:endParaRPr lang="el-GR"/>
          </a:p>
        </p:txBody>
      </p:sp>
      <p:sp>
        <p:nvSpPr>
          <p:cNvPr id="5" name="Slide Number Placeholder 5"/>
          <p:cNvSpPr>
            <a:spLocks noGrp="1"/>
          </p:cNvSpPr>
          <p:nvPr>
            <p:ph type="sldNum" sz="quarter" idx="12"/>
          </p:nvPr>
        </p:nvSpPr>
        <p:spPr/>
        <p:txBody>
          <a:bodyPr/>
          <a:lstStyle>
            <a:lvl1pPr>
              <a:defRPr/>
            </a:lvl1pPr>
          </a:lstStyle>
          <a:p>
            <a:pPr>
              <a:defRPr/>
            </a:pPr>
            <a:fld id="{12D5BEBD-CDCA-43DE-A753-E6C3AD78F013}" type="slidenum">
              <a:rPr lang="en-US" altLang="el-GR"/>
              <a:pPr>
                <a:defRPr/>
              </a:pPr>
              <a:t>‹#›</a:t>
            </a:fld>
            <a:endParaRPr lang="en-US" alt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0250C98-F573-4DC9-89D9-00B54AE7BC5F}" type="datetimeFigureOut">
              <a:rPr lang="en-US" altLang="el-GR"/>
              <a:pPr>
                <a:defRPr/>
              </a:pPr>
              <a:t>9/6/2022</a:t>
            </a:fld>
            <a:endParaRPr lang="en-US" altLang="el-GR"/>
          </a:p>
        </p:txBody>
      </p:sp>
      <p:sp>
        <p:nvSpPr>
          <p:cNvPr id="3" name="Footer Placeholder 4"/>
          <p:cNvSpPr>
            <a:spLocks noGrp="1"/>
          </p:cNvSpPr>
          <p:nvPr>
            <p:ph type="ftr" sz="quarter" idx="11"/>
          </p:nvPr>
        </p:nvSpPr>
        <p:spPr/>
        <p:txBody>
          <a:bodyPr/>
          <a:lstStyle>
            <a:lvl1pPr>
              <a:defRPr/>
            </a:lvl1pPr>
          </a:lstStyle>
          <a:p>
            <a:pPr>
              <a:defRPr/>
            </a:pPr>
            <a:endParaRPr lang="el-GR"/>
          </a:p>
        </p:txBody>
      </p:sp>
      <p:sp>
        <p:nvSpPr>
          <p:cNvPr id="4" name="Slide Number Placeholder 5"/>
          <p:cNvSpPr>
            <a:spLocks noGrp="1"/>
          </p:cNvSpPr>
          <p:nvPr>
            <p:ph type="sldNum" sz="quarter" idx="12"/>
          </p:nvPr>
        </p:nvSpPr>
        <p:spPr/>
        <p:txBody>
          <a:bodyPr/>
          <a:lstStyle>
            <a:lvl1pPr>
              <a:defRPr/>
            </a:lvl1pPr>
          </a:lstStyle>
          <a:p>
            <a:pPr>
              <a:defRPr/>
            </a:pPr>
            <a:fld id="{9C99AD5A-B37A-4229-8980-658796510D38}" type="slidenum">
              <a:rPr lang="en-US" altLang="el-GR"/>
              <a:pPr>
                <a:defRPr/>
              </a:pPr>
              <a:t>‹#›</a:t>
            </a:fld>
            <a:endParaRPr lang="en-US" alt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1CE7A55-47A9-4E30-A514-3286A2662AE5}" type="datetimeFigureOut">
              <a:rPr lang="en-US" altLang="el-GR"/>
              <a:pPr>
                <a:defRPr/>
              </a:pPr>
              <a:t>9/6/2022</a:t>
            </a:fld>
            <a:endParaRPr lang="en-US" altLang="el-GR"/>
          </a:p>
        </p:txBody>
      </p:sp>
      <p:sp>
        <p:nvSpPr>
          <p:cNvPr id="6" name="Footer Placeholder 4"/>
          <p:cNvSpPr>
            <a:spLocks noGrp="1"/>
          </p:cNvSpPr>
          <p:nvPr>
            <p:ph type="ftr" sz="quarter" idx="11"/>
          </p:nvPr>
        </p:nvSpPr>
        <p:spPr/>
        <p:txBody>
          <a:bodyPr/>
          <a:lstStyle>
            <a:lvl1pPr>
              <a:defRPr/>
            </a:lvl1pPr>
          </a:lstStyle>
          <a:p>
            <a:pPr>
              <a:defRPr/>
            </a:pPr>
            <a:endParaRPr lang="el-GR"/>
          </a:p>
        </p:txBody>
      </p:sp>
      <p:sp>
        <p:nvSpPr>
          <p:cNvPr id="7" name="Slide Number Placeholder 5"/>
          <p:cNvSpPr>
            <a:spLocks noGrp="1"/>
          </p:cNvSpPr>
          <p:nvPr>
            <p:ph type="sldNum" sz="quarter" idx="12"/>
          </p:nvPr>
        </p:nvSpPr>
        <p:spPr/>
        <p:txBody>
          <a:bodyPr/>
          <a:lstStyle>
            <a:lvl1pPr>
              <a:defRPr/>
            </a:lvl1pPr>
          </a:lstStyle>
          <a:p>
            <a:pPr>
              <a:defRPr/>
            </a:pPr>
            <a:fld id="{3D8E18FE-8878-4F9F-8CC1-9F54F17DCA4F}" type="slidenum">
              <a:rPr lang="en-US" altLang="el-GR"/>
              <a:pPr>
                <a:defRPr/>
              </a:pPr>
              <a:t>‹#›</a:t>
            </a:fld>
            <a:endParaRPr lang="en-US" alt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90E093B-86A4-4CC3-8381-7B2246DD1FD3}" type="datetimeFigureOut">
              <a:rPr lang="en-US" altLang="el-GR"/>
              <a:pPr>
                <a:defRPr/>
              </a:pPr>
              <a:t>9/6/2022</a:t>
            </a:fld>
            <a:endParaRPr lang="en-US" altLang="el-GR"/>
          </a:p>
        </p:txBody>
      </p:sp>
      <p:sp>
        <p:nvSpPr>
          <p:cNvPr id="6" name="Footer Placeholder 4"/>
          <p:cNvSpPr>
            <a:spLocks noGrp="1"/>
          </p:cNvSpPr>
          <p:nvPr>
            <p:ph type="ftr" sz="quarter" idx="11"/>
          </p:nvPr>
        </p:nvSpPr>
        <p:spPr/>
        <p:txBody>
          <a:bodyPr/>
          <a:lstStyle>
            <a:lvl1pPr>
              <a:defRPr/>
            </a:lvl1pPr>
          </a:lstStyle>
          <a:p>
            <a:pPr>
              <a:defRPr/>
            </a:pPr>
            <a:endParaRPr lang="el-GR"/>
          </a:p>
        </p:txBody>
      </p:sp>
      <p:sp>
        <p:nvSpPr>
          <p:cNvPr id="7" name="Slide Number Placeholder 5"/>
          <p:cNvSpPr>
            <a:spLocks noGrp="1"/>
          </p:cNvSpPr>
          <p:nvPr>
            <p:ph type="sldNum" sz="quarter" idx="12"/>
          </p:nvPr>
        </p:nvSpPr>
        <p:spPr/>
        <p:txBody>
          <a:bodyPr/>
          <a:lstStyle>
            <a:lvl1pPr>
              <a:defRPr/>
            </a:lvl1pPr>
          </a:lstStyle>
          <a:p>
            <a:pPr>
              <a:defRPr/>
            </a:pPr>
            <a:fld id="{ED87A356-B914-4384-8592-37A2954A5F27}" type="slidenum">
              <a:rPr lang="en-US" altLang="el-GR"/>
              <a:pPr>
                <a:defRPr/>
              </a:pPr>
              <a:t>‹#›</a:t>
            </a:fld>
            <a:endParaRPr lang="en-US" alt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06375"/>
            <a:ext cx="822960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l-GR" smtClean="0"/>
              <a:t>Click to edit Master title style</a:t>
            </a:r>
          </a:p>
        </p:txBody>
      </p:sp>
      <p:sp>
        <p:nvSpPr>
          <p:cNvPr id="1027" name="Text Placeholder 2"/>
          <p:cNvSpPr>
            <a:spLocks noGrp="1"/>
          </p:cNvSpPr>
          <p:nvPr>
            <p:ph type="body" idx="1"/>
          </p:nvPr>
        </p:nvSpPr>
        <p:spPr bwMode="auto">
          <a:xfrm>
            <a:off x="457200" y="1200150"/>
            <a:ext cx="8229600" cy="3394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l-GR" smtClean="0"/>
              <a:t>Click to edit Master text styles</a:t>
            </a:r>
          </a:p>
          <a:p>
            <a:pPr lvl="1"/>
            <a:r>
              <a:rPr lang="en-US" altLang="el-GR" smtClean="0"/>
              <a:t>Second level</a:t>
            </a:r>
          </a:p>
          <a:p>
            <a:pPr lvl="2"/>
            <a:r>
              <a:rPr lang="en-US" altLang="el-GR" smtClean="0"/>
              <a:t>Third level</a:t>
            </a:r>
          </a:p>
          <a:p>
            <a:pPr lvl="3"/>
            <a:r>
              <a:rPr lang="en-US" altLang="el-GR" smtClean="0"/>
              <a:t>Fourth level</a:t>
            </a:r>
          </a:p>
          <a:p>
            <a:pPr lvl="4"/>
            <a:r>
              <a:rPr lang="en-US" altLang="el-GR" smtClean="0"/>
              <a:t>Fifth level</a:t>
            </a:r>
          </a:p>
        </p:txBody>
      </p:sp>
      <p:sp>
        <p:nvSpPr>
          <p:cNvPr id="4" name="Date Placeholder 3"/>
          <p:cNvSpPr>
            <a:spLocks noGrp="1"/>
          </p:cNvSpPr>
          <p:nvPr>
            <p:ph type="dt" sz="half" idx="2"/>
          </p:nvPr>
        </p:nvSpPr>
        <p:spPr>
          <a:xfrm>
            <a:off x="457200" y="4767263"/>
            <a:ext cx="2133600" cy="274637"/>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cs typeface="Arial" panose="020B0604020202020204" pitchFamily="34" charset="0"/>
              </a:defRPr>
            </a:lvl1pPr>
          </a:lstStyle>
          <a:p>
            <a:pPr>
              <a:defRPr/>
            </a:pPr>
            <a:fld id="{FB34ACE0-AD8B-424A-9862-953940DC9785}" type="datetimeFigureOut">
              <a:rPr lang="en-US" altLang="el-GR"/>
              <a:pPr>
                <a:defRPr/>
              </a:pPr>
              <a:t>9/6/2022</a:t>
            </a:fld>
            <a:endParaRPr lang="en-US" altLang="el-GR"/>
          </a:p>
        </p:txBody>
      </p:sp>
      <p:sp>
        <p:nvSpPr>
          <p:cNvPr id="5" name="Footer Placeholder 4"/>
          <p:cNvSpPr>
            <a:spLocks noGrp="1"/>
          </p:cNvSpPr>
          <p:nvPr>
            <p:ph type="ftr" sz="quarter" idx="3"/>
          </p:nvPr>
        </p:nvSpPr>
        <p:spPr>
          <a:xfrm>
            <a:off x="3124200" y="4767263"/>
            <a:ext cx="2895600" cy="274637"/>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latin typeface="Calibri" pitchFamily="34" charset="0"/>
                <a:ea typeface="+mn-ea"/>
                <a:cs typeface="Arial" charset="0"/>
              </a:defRPr>
            </a:lvl1pPr>
          </a:lstStyle>
          <a:p>
            <a:pPr>
              <a:defRPr/>
            </a:pPr>
            <a:endParaRPr lang="el-GR"/>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panose="020B0604020202020204" pitchFamily="34" charset="0"/>
              </a:defRPr>
            </a:lvl1pPr>
          </a:lstStyle>
          <a:p>
            <a:pPr>
              <a:defRPr/>
            </a:pPr>
            <a:fld id="{EFA52B56-EB89-4607-88B0-5AAED137FA14}" type="slidenum">
              <a:rPr lang="en-US" altLang="el-GR"/>
              <a:pPr>
                <a:defRPr/>
              </a:pPr>
              <a:t>‹#›</a:t>
            </a:fld>
            <a:endParaRPr lang="en-US" altLang="el-G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S PGothic" panose="020B0600070205080204" pitchFamily="34"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S PGothic" panose="020B0600070205080204" pitchFamily="34"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S PGothic" panose="020B0600070205080204" pitchFamily="34"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S PGothic"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tiff"/><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Ορθογώνιο 18"/>
          <p:cNvSpPr/>
          <p:nvPr/>
        </p:nvSpPr>
        <p:spPr bwMode="auto">
          <a:xfrm>
            <a:off x="152400" y="57150"/>
            <a:ext cx="8839200" cy="863009"/>
          </a:xfrm>
          <a:prstGeom prst="rect">
            <a:avLst/>
          </a:prstGeom>
          <a:solidFill>
            <a:srgbClr val="00B05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a:lstStyle/>
          <a:p>
            <a:pPr defTabSz="673100" eaLnBrk="0" hangingPunct="0">
              <a:defRPr/>
            </a:pPr>
            <a:endParaRPr lang="el-GR">
              <a:solidFill>
                <a:schemeClr val="tx1"/>
              </a:solidFill>
              <a:latin typeface="Arial" pitchFamily="-128" charset="0"/>
              <a:ea typeface="ＭＳ Ｐゴシック" pitchFamily="-128" charset="-128"/>
              <a:cs typeface="ＭＳ Ｐゴシック" pitchFamily="-128" charset="-128"/>
            </a:endParaRPr>
          </a:p>
        </p:txBody>
      </p:sp>
      <p:grpSp>
        <p:nvGrpSpPr>
          <p:cNvPr id="13316" name="Ομάδα 7"/>
          <p:cNvGrpSpPr>
            <a:grpSpLocks/>
          </p:cNvGrpSpPr>
          <p:nvPr/>
        </p:nvGrpSpPr>
        <p:grpSpPr bwMode="auto">
          <a:xfrm>
            <a:off x="731838" y="77788"/>
            <a:ext cx="7699375" cy="817562"/>
            <a:chOff x="723106" y="11430"/>
            <a:chExt cx="7697788" cy="817551"/>
          </a:xfrm>
        </p:grpSpPr>
        <p:sp>
          <p:nvSpPr>
            <p:cNvPr id="91" name="TextBox 90"/>
            <p:cNvSpPr txBox="1"/>
            <p:nvPr/>
          </p:nvSpPr>
          <p:spPr bwMode="auto">
            <a:xfrm>
              <a:off x="1343690" y="352737"/>
              <a:ext cx="6504234" cy="211135"/>
            </a:xfrm>
            <a:prstGeom prst="rect">
              <a:avLst/>
            </a:prstGeom>
            <a:noFill/>
          </p:spPr>
          <p:txBody>
            <a:bodyPr lIns="26850" tIns="13425" rIns="26850" bIns="13425">
              <a:spAutoFit/>
            </a:bodyPr>
            <a:lstStyle/>
            <a:p>
              <a:pPr marL="106358" indent="-106358" algn="ctr" defTabSz="382889" fontAlgn="auto">
                <a:spcBef>
                  <a:spcPts val="0"/>
                </a:spcBef>
                <a:spcAft>
                  <a:spcPts val="0"/>
                </a:spcAft>
                <a:defRPr/>
              </a:pPr>
              <a:r>
                <a:rPr lang="en-US" sz="600" b="1" i="1" kern="0" dirty="0">
                  <a:solidFill>
                    <a:schemeClr val="bg1"/>
                  </a:solidFill>
                  <a:latin typeface="Arial" panose="020B0604020202020204" pitchFamily="34" charset="0"/>
                  <a:ea typeface="+mn-ea"/>
                  <a:cs typeface="Arial" panose="020B0604020202020204" pitchFamily="34" charset="0"/>
                </a:rPr>
                <a:t>G. EFTHYMIOU</a:t>
              </a:r>
              <a:r>
                <a:rPr lang="en-US" sz="600" b="1" i="1" kern="0" baseline="30000" dirty="0">
                  <a:solidFill>
                    <a:schemeClr val="bg1"/>
                  </a:solidFill>
                  <a:latin typeface="Arial" panose="020B0604020202020204" pitchFamily="34" charset="0"/>
                  <a:ea typeface="+mn-ea"/>
                  <a:cs typeface="Arial" panose="020B0604020202020204" pitchFamily="34" charset="0"/>
                </a:rPr>
                <a:t>1</a:t>
              </a:r>
              <a:r>
                <a:rPr lang="en-US" sz="600" b="1" i="1" kern="0" dirty="0">
                  <a:solidFill>
                    <a:schemeClr val="bg1"/>
                  </a:solidFill>
                  <a:latin typeface="Arial" panose="020B0604020202020204" pitchFamily="34" charset="0"/>
                  <a:ea typeface="+mn-ea"/>
                  <a:cs typeface="Arial" panose="020B0604020202020204" pitchFamily="34" charset="0"/>
                </a:rPr>
                <a:t>, Z. TSOURIS</a:t>
              </a:r>
              <a:r>
                <a:rPr lang="en-US" sz="600" b="1" i="1" kern="0" baseline="30000" dirty="0">
                  <a:solidFill>
                    <a:schemeClr val="bg1"/>
                  </a:solidFill>
                  <a:latin typeface="Arial" panose="020B0604020202020204" pitchFamily="34" charset="0"/>
                  <a:cs typeface="Arial" panose="020B0604020202020204" pitchFamily="34" charset="0"/>
                </a:rPr>
                <a:t>2</a:t>
              </a:r>
              <a:r>
                <a:rPr lang="en-US" sz="600" b="1" i="1" kern="0" dirty="0">
                  <a:solidFill>
                    <a:schemeClr val="bg1"/>
                  </a:solidFill>
                  <a:latin typeface="Arial" panose="020B0604020202020204" pitchFamily="34" charset="0"/>
                  <a:ea typeface="+mn-ea"/>
                  <a:cs typeface="Arial" panose="020B0604020202020204" pitchFamily="34" charset="0"/>
                </a:rPr>
                <a:t>, C. LIASKOS</a:t>
              </a:r>
              <a:r>
                <a:rPr lang="en-US" sz="600" b="1" i="1" kern="0" baseline="30000" dirty="0">
                  <a:solidFill>
                    <a:schemeClr val="bg1"/>
                  </a:solidFill>
                  <a:latin typeface="Arial" panose="020B0604020202020204" pitchFamily="34" charset="0"/>
                  <a:cs typeface="Arial" panose="020B0604020202020204" pitchFamily="34" charset="0"/>
                </a:rPr>
                <a:t>1</a:t>
              </a:r>
              <a:r>
                <a:rPr lang="en-US" sz="600" b="1" i="1" kern="0" dirty="0">
                  <a:solidFill>
                    <a:schemeClr val="bg1"/>
                  </a:solidFill>
                  <a:latin typeface="Arial" panose="020B0604020202020204" pitchFamily="34" charset="0"/>
                  <a:ea typeface="+mn-ea"/>
                  <a:cs typeface="Arial" panose="020B0604020202020204" pitchFamily="34" charset="0"/>
                </a:rPr>
                <a:t>, E. MAROU</a:t>
              </a:r>
              <a:r>
                <a:rPr lang="en-US" sz="600" b="1" i="1" kern="0" baseline="30000" dirty="0">
                  <a:solidFill>
                    <a:schemeClr val="bg1"/>
                  </a:solidFill>
                  <a:latin typeface="Arial" panose="020B0604020202020204" pitchFamily="34" charset="0"/>
                  <a:cs typeface="Arial" panose="020B0604020202020204" pitchFamily="34" charset="0"/>
                </a:rPr>
                <a:t>1</a:t>
              </a:r>
              <a:r>
                <a:rPr lang="en-US" sz="600" b="1" i="1" kern="0" dirty="0">
                  <a:solidFill>
                    <a:schemeClr val="bg1"/>
                  </a:solidFill>
                  <a:latin typeface="Arial" panose="020B0604020202020204" pitchFamily="34" charset="0"/>
                  <a:ea typeface="+mn-ea"/>
                  <a:cs typeface="Arial" panose="020B0604020202020204" pitchFamily="34" charset="0"/>
                </a:rPr>
                <a:t>, M. SOKRATOUS</a:t>
              </a:r>
              <a:r>
                <a:rPr lang="en-US" sz="600" b="1" i="1" kern="0" baseline="30000" dirty="0">
                  <a:solidFill>
                    <a:schemeClr val="bg1"/>
                  </a:solidFill>
                  <a:latin typeface="Arial" panose="020B0604020202020204" pitchFamily="34" charset="0"/>
                  <a:cs typeface="Arial" panose="020B0604020202020204" pitchFamily="34" charset="0"/>
                </a:rPr>
                <a:t>2</a:t>
              </a:r>
              <a:r>
                <a:rPr lang="en-US" sz="600" b="1" i="1" kern="0" dirty="0">
                  <a:solidFill>
                    <a:schemeClr val="bg1"/>
                  </a:solidFill>
                  <a:latin typeface="Arial" panose="020B0604020202020204" pitchFamily="34" charset="0"/>
                  <a:ea typeface="+mn-ea"/>
                  <a:cs typeface="Arial" panose="020B0604020202020204" pitchFamily="34" charset="0"/>
                </a:rPr>
                <a:t>, V. TSIMOURTOU</a:t>
              </a:r>
              <a:r>
                <a:rPr lang="en-US" sz="600" b="1" i="1" kern="0" baseline="30000" dirty="0">
                  <a:solidFill>
                    <a:schemeClr val="bg1"/>
                  </a:solidFill>
                  <a:latin typeface="Arial" panose="020B0604020202020204" pitchFamily="34" charset="0"/>
                  <a:cs typeface="Arial" panose="020B0604020202020204" pitchFamily="34" charset="0"/>
                </a:rPr>
                <a:t>2</a:t>
              </a:r>
              <a:r>
                <a:rPr lang="en-US" sz="600" b="1" i="1" kern="0" dirty="0">
                  <a:solidFill>
                    <a:schemeClr val="bg1"/>
                  </a:solidFill>
                  <a:latin typeface="Arial" panose="020B0604020202020204" pitchFamily="34" charset="0"/>
                  <a:ea typeface="+mn-ea"/>
                  <a:cs typeface="Arial" panose="020B0604020202020204" pitchFamily="34" charset="0"/>
                </a:rPr>
                <a:t>, T. SCHEPER</a:t>
              </a:r>
              <a:r>
                <a:rPr lang="en-US" sz="600" b="1" i="1" kern="0" baseline="30000" dirty="0">
                  <a:solidFill>
                    <a:schemeClr val="bg1"/>
                  </a:solidFill>
                  <a:latin typeface="Arial" panose="020B0604020202020204" pitchFamily="34" charset="0"/>
                  <a:cs typeface="Arial" panose="020B0604020202020204" pitchFamily="34" charset="0"/>
                </a:rPr>
                <a:t>3</a:t>
              </a:r>
              <a:r>
                <a:rPr lang="en-US" sz="600" b="1" i="1" kern="0" dirty="0">
                  <a:solidFill>
                    <a:schemeClr val="bg1"/>
                  </a:solidFill>
                  <a:latin typeface="Arial" panose="020B0604020202020204" pitchFamily="34" charset="0"/>
                  <a:ea typeface="+mn-ea"/>
                  <a:cs typeface="Arial" panose="020B0604020202020204" pitchFamily="34" charset="0"/>
                </a:rPr>
                <a:t>, </a:t>
              </a:r>
            </a:p>
            <a:p>
              <a:pPr marL="106358" indent="-106358" algn="ctr" defTabSz="382889" fontAlgn="auto">
                <a:spcBef>
                  <a:spcPts val="0"/>
                </a:spcBef>
                <a:spcAft>
                  <a:spcPts val="0"/>
                </a:spcAft>
                <a:defRPr/>
              </a:pPr>
              <a:r>
                <a:rPr lang="en-US" sz="600" b="1" i="1" kern="0" dirty="0">
                  <a:solidFill>
                    <a:schemeClr val="bg1"/>
                  </a:solidFill>
                  <a:latin typeface="Arial" panose="020B0604020202020204" pitchFamily="34" charset="0"/>
                  <a:ea typeface="+mn-ea"/>
                  <a:cs typeface="Arial" panose="020B0604020202020204" pitchFamily="34" charset="0"/>
                </a:rPr>
                <a:t>W. MEYER</a:t>
              </a:r>
              <a:r>
                <a:rPr lang="en-US" sz="600" b="1" i="1" kern="0" baseline="30000" dirty="0">
                  <a:solidFill>
                    <a:schemeClr val="bg1"/>
                  </a:solidFill>
                  <a:latin typeface="Arial" panose="020B0604020202020204" pitchFamily="34" charset="0"/>
                  <a:cs typeface="Arial" panose="020B0604020202020204" pitchFamily="34" charset="0"/>
                </a:rPr>
                <a:t>3</a:t>
              </a:r>
              <a:r>
                <a:rPr lang="en-US" sz="600" b="1" i="1" kern="0" dirty="0">
                  <a:solidFill>
                    <a:schemeClr val="bg1"/>
                  </a:solidFill>
                  <a:latin typeface="Arial" panose="020B0604020202020204" pitchFamily="34" charset="0"/>
                  <a:ea typeface="+mn-ea"/>
                  <a:cs typeface="Arial" panose="020B0604020202020204" pitchFamily="34" charset="0"/>
                </a:rPr>
                <a:t>, G. HADJIGEORGIOU</a:t>
              </a:r>
              <a:r>
                <a:rPr lang="en-US" sz="600" b="1" i="1" kern="0" baseline="30000" dirty="0">
                  <a:solidFill>
                    <a:schemeClr val="bg1"/>
                  </a:solidFill>
                  <a:latin typeface="Arial" panose="020B0604020202020204" pitchFamily="34" charset="0"/>
                  <a:cs typeface="Arial" panose="020B0604020202020204" pitchFamily="34" charset="0"/>
                </a:rPr>
                <a:t>2</a:t>
              </a:r>
              <a:r>
                <a:rPr lang="en-US" sz="600" b="1" i="1" kern="0" dirty="0">
                  <a:solidFill>
                    <a:schemeClr val="bg1"/>
                  </a:solidFill>
                  <a:latin typeface="Arial" panose="020B0604020202020204" pitchFamily="34" charset="0"/>
                  <a:ea typeface="+mn-ea"/>
                  <a:cs typeface="Arial" panose="020B0604020202020204" pitchFamily="34" charset="0"/>
                </a:rPr>
                <a:t>, L. I. SAKKAS</a:t>
              </a:r>
              <a:r>
                <a:rPr lang="en-US" sz="600" b="1" i="1" kern="0" baseline="30000" dirty="0">
                  <a:solidFill>
                    <a:schemeClr val="bg1"/>
                  </a:solidFill>
                  <a:latin typeface="Arial" panose="020B0604020202020204" pitchFamily="34" charset="0"/>
                  <a:cs typeface="Arial" panose="020B0604020202020204" pitchFamily="34" charset="0"/>
                </a:rPr>
                <a:t>1</a:t>
              </a:r>
              <a:r>
                <a:rPr lang="en-US" sz="600" b="1" i="1" kern="0" dirty="0">
                  <a:solidFill>
                    <a:schemeClr val="bg1"/>
                  </a:solidFill>
                  <a:latin typeface="Arial" panose="020B0604020202020204" pitchFamily="34" charset="0"/>
                  <a:ea typeface="+mn-ea"/>
                  <a:cs typeface="Arial" panose="020B0604020202020204" pitchFamily="34" charset="0"/>
                </a:rPr>
                <a:t>, E. DARDIOTIS</a:t>
              </a:r>
              <a:r>
                <a:rPr lang="en-US" sz="600" b="1" i="1" kern="0" baseline="30000" dirty="0">
                  <a:solidFill>
                    <a:schemeClr val="bg1"/>
                  </a:solidFill>
                  <a:latin typeface="Arial" panose="020B0604020202020204" pitchFamily="34" charset="0"/>
                  <a:cs typeface="Arial" panose="020B0604020202020204" pitchFamily="34" charset="0"/>
                </a:rPr>
                <a:t>2</a:t>
              </a:r>
              <a:r>
                <a:rPr lang="en-US" sz="600" b="1" i="1" kern="0" dirty="0">
                  <a:solidFill>
                    <a:schemeClr val="bg1"/>
                  </a:solidFill>
                  <a:latin typeface="Arial" panose="020B0604020202020204" pitchFamily="34" charset="0"/>
                  <a:ea typeface="+mn-ea"/>
                  <a:cs typeface="Arial" panose="020B0604020202020204" pitchFamily="34" charset="0"/>
                </a:rPr>
                <a:t>, D. P. BOGDANOS</a:t>
              </a:r>
              <a:r>
                <a:rPr lang="en-US" sz="600" b="1" i="1" kern="0" baseline="30000" dirty="0">
                  <a:solidFill>
                    <a:schemeClr val="bg1"/>
                  </a:solidFill>
                  <a:latin typeface="Arial" panose="020B0604020202020204" pitchFamily="34" charset="0"/>
                  <a:cs typeface="Arial" panose="020B0604020202020204" pitchFamily="34" charset="0"/>
                </a:rPr>
                <a:t>1</a:t>
              </a:r>
              <a:endParaRPr lang="el-GR" sz="600" b="1" i="1" kern="0" dirty="0">
                <a:solidFill>
                  <a:schemeClr val="bg1"/>
                </a:solidFill>
                <a:latin typeface="Arial" panose="020B0604020202020204" pitchFamily="34" charset="0"/>
                <a:ea typeface="+mn-ea"/>
                <a:cs typeface="Arial" panose="020B0604020202020204" pitchFamily="34" charset="0"/>
              </a:endParaRPr>
            </a:p>
          </p:txBody>
        </p:sp>
        <p:sp>
          <p:nvSpPr>
            <p:cNvPr id="13362" name="TextBox 6"/>
            <p:cNvSpPr txBox="1">
              <a:spLocks noChangeArrowheads="1"/>
            </p:cNvSpPr>
            <p:nvPr/>
          </p:nvSpPr>
          <p:spPr bwMode="auto">
            <a:xfrm>
              <a:off x="1219891" y="11430"/>
              <a:ext cx="6704218" cy="334903"/>
            </a:xfrm>
            <a:prstGeom prst="rect">
              <a:avLst/>
            </a:prstGeom>
            <a:noFill/>
            <a:ln w="9525">
              <a:noFill/>
              <a:miter lim="800000"/>
              <a:headEnd/>
              <a:tailEnd/>
            </a:ln>
          </p:spPr>
          <p:txBody>
            <a:bodyPr lIns="26850" tIns="13425" rIns="26850" bIns="13425">
              <a:spAutoFit/>
            </a:bodyPr>
            <a:lstStyle/>
            <a:p>
              <a:pPr algn="ctr">
                <a:buFont typeface="Arial" charset="0"/>
                <a:buNone/>
              </a:pPr>
              <a:r>
                <a:rPr lang="en-US" altLang="el-GR" sz="1000" b="1" dirty="0" smtClean="0">
                  <a:solidFill>
                    <a:schemeClr val="bg1"/>
                  </a:solidFill>
                  <a:latin typeface="Arial" charset="0"/>
                </a:rPr>
                <a:t>ANTI-</a:t>
              </a:r>
              <a:r>
                <a:rPr lang="en-US" altLang="el-GR" sz="1000" b="1" i="1" dirty="0" smtClean="0">
                  <a:solidFill>
                    <a:schemeClr val="bg1"/>
                  </a:solidFill>
                  <a:latin typeface="Arial" charset="0"/>
                </a:rPr>
                <a:t>HELICOBACTER </a:t>
              </a:r>
              <a:r>
                <a:rPr lang="en-US" altLang="el-GR" sz="1000" b="1" i="1" dirty="0">
                  <a:solidFill>
                    <a:schemeClr val="bg1"/>
                  </a:solidFill>
                  <a:latin typeface="Arial" charset="0"/>
                </a:rPr>
                <a:t>PYLORI</a:t>
              </a:r>
              <a:r>
                <a:rPr lang="en-US" altLang="el-GR" sz="1000" b="1" dirty="0">
                  <a:solidFill>
                    <a:schemeClr val="bg1"/>
                  </a:solidFill>
                  <a:latin typeface="Arial" charset="0"/>
                </a:rPr>
                <a:t>-SPECIFIC </a:t>
              </a:r>
              <a:r>
                <a:rPr lang="en-US" altLang="el-GR" sz="1000" b="1" dirty="0" smtClean="0">
                  <a:solidFill>
                    <a:schemeClr val="bg1"/>
                  </a:solidFill>
                  <a:latin typeface="Arial" charset="0"/>
                </a:rPr>
                <a:t>ANTIBODIES DIFFERENTIATE </a:t>
              </a:r>
              <a:r>
                <a:rPr lang="en-US" altLang="el-GR" sz="1000" b="1" dirty="0">
                  <a:solidFill>
                    <a:schemeClr val="bg1"/>
                  </a:solidFill>
                  <a:latin typeface="Arial" charset="0"/>
                </a:rPr>
                <a:t>RELAPSING REMITTING FROM SECONDARY PROGRESSIVE MULTIPLE SCLEROSIS</a:t>
              </a:r>
              <a:endParaRPr lang="el-GR" altLang="el-GR" sz="1000" b="1" dirty="0">
                <a:solidFill>
                  <a:schemeClr val="bg1"/>
                </a:solidFill>
                <a:latin typeface="Arial" charset="0"/>
              </a:endParaRPr>
            </a:p>
          </p:txBody>
        </p:sp>
        <p:sp>
          <p:nvSpPr>
            <p:cNvPr id="88" name="TextBox 87"/>
            <p:cNvSpPr txBox="1"/>
            <p:nvPr/>
          </p:nvSpPr>
          <p:spPr bwMode="auto">
            <a:xfrm>
              <a:off x="723106" y="571809"/>
              <a:ext cx="7697788" cy="257172"/>
            </a:xfrm>
            <a:prstGeom prst="rect">
              <a:avLst/>
            </a:prstGeom>
            <a:noFill/>
          </p:spPr>
          <p:txBody>
            <a:bodyPr lIns="26850" tIns="13425" rIns="26850" bIns="13425">
              <a:spAutoFit/>
            </a:bodyPr>
            <a:lstStyle/>
            <a:p>
              <a:pPr algn="ctr" defTabSz="382889" fontAlgn="auto">
                <a:spcBef>
                  <a:spcPts val="0"/>
                </a:spcBef>
                <a:spcAft>
                  <a:spcPts val="0"/>
                </a:spcAft>
                <a:defRPr/>
              </a:pPr>
              <a:r>
                <a:rPr lang="en-US" sz="500" b="1" kern="0" baseline="30000" dirty="0">
                  <a:solidFill>
                    <a:schemeClr val="bg1"/>
                  </a:solidFill>
                  <a:latin typeface="Arial" panose="020B0604020202020204" pitchFamily="34" charset="0"/>
                  <a:cs typeface="Arial" panose="020B0604020202020204" pitchFamily="34" charset="0"/>
                </a:rPr>
                <a:t>1</a:t>
              </a:r>
              <a:r>
                <a:rPr lang="en-US" sz="500" b="1" kern="0" dirty="0">
                  <a:solidFill>
                    <a:schemeClr val="bg1"/>
                  </a:solidFill>
                  <a:latin typeface="Arial" panose="020B0604020202020204" pitchFamily="34" charset="0"/>
                  <a:ea typeface="+mn-ea"/>
                  <a:cs typeface="Arial" panose="020B0604020202020204" pitchFamily="34" charset="0"/>
                </a:rPr>
                <a:t>Department of Rheumatology and Clinical Immunology, University General Hospital of Larissa,  Faculty of Medicine, School of Health Sciences, University of Thessaly, Viopolis, Larissa, Greece</a:t>
              </a:r>
            </a:p>
            <a:p>
              <a:pPr algn="ctr" defTabSz="382889" fontAlgn="auto">
                <a:spcBef>
                  <a:spcPts val="0"/>
                </a:spcBef>
                <a:spcAft>
                  <a:spcPts val="0"/>
                </a:spcAft>
                <a:defRPr/>
              </a:pPr>
              <a:r>
                <a:rPr lang="en-US" sz="500" b="1" kern="0" baseline="30000" dirty="0">
                  <a:solidFill>
                    <a:schemeClr val="bg1"/>
                  </a:solidFill>
                  <a:latin typeface="Arial" panose="020B0604020202020204" pitchFamily="34" charset="0"/>
                  <a:cs typeface="Arial" panose="020B0604020202020204" pitchFamily="34" charset="0"/>
                </a:rPr>
                <a:t>2</a:t>
              </a:r>
              <a:r>
                <a:rPr lang="en-US" sz="500" b="1" kern="0" dirty="0">
                  <a:solidFill>
                    <a:schemeClr val="bg1"/>
                  </a:solidFill>
                  <a:latin typeface="Arial" panose="020B0604020202020204" pitchFamily="34" charset="0"/>
                  <a:cs typeface="Arial" panose="020B0604020202020204" pitchFamily="34" charset="0"/>
                </a:rPr>
                <a:t>Department of Neurology, University General Hospital of Larissa,  Faculty of Medicine, School of Health Sciences, University of Thessaly, Viopolis, Larissa, Greece</a:t>
              </a:r>
              <a:endParaRPr lang="en-US" sz="500" b="1" kern="0" baseline="30000" dirty="0">
                <a:solidFill>
                  <a:schemeClr val="bg1"/>
                </a:solidFill>
                <a:latin typeface="Arial" panose="020B0604020202020204" pitchFamily="34" charset="0"/>
                <a:cs typeface="Arial" panose="020B0604020202020204" pitchFamily="34" charset="0"/>
              </a:endParaRPr>
            </a:p>
            <a:p>
              <a:pPr algn="ctr" defTabSz="382889" fontAlgn="auto">
                <a:spcBef>
                  <a:spcPts val="0"/>
                </a:spcBef>
                <a:spcAft>
                  <a:spcPts val="0"/>
                </a:spcAft>
                <a:defRPr/>
              </a:pPr>
              <a:r>
                <a:rPr lang="en-US" sz="500" b="1" kern="0" baseline="30000" dirty="0">
                  <a:solidFill>
                    <a:schemeClr val="bg1"/>
                  </a:solidFill>
                  <a:latin typeface="Arial" panose="020B0604020202020204" pitchFamily="34" charset="0"/>
                  <a:ea typeface="+mn-ea"/>
                  <a:cs typeface="Arial" panose="020B0604020202020204" pitchFamily="34" charset="0"/>
                </a:rPr>
                <a:t>3</a:t>
              </a:r>
              <a:r>
                <a:rPr lang="en-US" sz="500" b="1" kern="0" dirty="0">
                  <a:solidFill>
                    <a:schemeClr val="bg1"/>
                  </a:solidFill>
                  <a:latin typeface="Arial" panose="020B0604020202020204" pitchFamily="34" charset="0"/>
                  <a:ea typeface="+mn-ea"/>
                  <a:cs typeface="Arial" panose="020B0604020202020204" pitchFamily="34" charset="0"/>
                </a:rPr>
                <a:t>Institute of Experimental Immunology, EUROIMMUN AG, Lübeck, Germany</a:t>
              </a:r>
            </a:p>
          </p:txBody>
        </p:sp>
      </p:grpSp>
      <p:pic>
        <p:nvPicPr>
          <p:cNvPr id="13317" name="Εικόνα 1"/>
          <p:cNvPicPr>
            <a:picLocks noChangeAspect="1"/>
          </p:cNvPicPr>
          <p:nvPr/>
        </p:nvPicPr>
        <p:blipFill>
          <a:blip r:embed="rId2"/>
          <a:srcRect/>
          <a:stretch>
            <a:fillRect/>
          </a:stretch>
        </p:blipFill>
        <p:spPr bwMode="auto">
          <a:xfrm>
            <a:off x="295275" y="203200"/>
            <a:ext cx="539750" cy="539750"/>
          </a:xfrm>
          <a:prstGeom prst="rect">
            <a:avLst/>
          </a:prstGeom>
          <a:noFill/>
          <a:ln w="9525">
            <a:noFill/>
            <a:miter lim="800000"/>
            <a:headEnd/>
            <a:tailEnd/>
          </a:ln>
        </p:spPr>
      </p:pic>
      <p:pic>
        <p:nvPicPr>
          <p:cNvPr id="13318" name="Εικόνα 2"/>
          <p:cNvPicPr>
            <a:picLocks noChangeAspect="1"/>
          </p:cNvPicPr>
          <p:nvPr/>
        </p:nvPicPr>
        <p:blipFill>
          <a:blip r:embed="rId3"/>
          <a:srcRect/>
          <a:stretch>
            <a:fillRect/>
          </a:stretch>
        </p:blipFill>
        <p:spPr bwMode="auto">
          <a:xfrm>
            <a:off x="914400" y="203200"/>
            <a:ext cx="539750" cy="539750"/>
          </a:xfrm>
          <a:prstGeom prst="rect">
            <a:avLst/>
          </a:prstGeom>
          <a:noFill/>
          <a:ln w="9525">
            <a:noFill/>
            <a:miter lim="800000"/>
            <a:headEnd/>
            <a:tailEnd/>
          </a:ln>
        </p:spPr>
      </p:pic>
      <p:grpSp>
        <p:nvGrpSpPr>
          <p:cNvPr id="13319" name="Ομάδα 11"/>
          <p:cNvGrpSpPr>
            <a:grpSpLocks/>
          </p:cNvGrpSpPr>
          <p:nvPr/>
        </p:nvGrpSpPr>
        <p:grpSpPr bwMode="auto">
          <a:xfrm>
            <a:off x="142875" y="987425"/>
            <a:ext cx="2879725" cy="817563"/>
            <a:chOff x="142827" y="986921"/>
            <a:chExt cx="2880000" cy="817772"/>
          </a:xfrm>
        </p:grpSpPr>
        <p:sp>
          <p:nvSpPr>
            <p:cNvPr id="13357" name="TextBox 3"/>
            <p:cNvSpPr txBox="1">
              <a:spLocks noChangeArrowheads="1"/>
            </p:cNvSpPr>
            <p:nvPr/>
          </p:nvSpPr>
          <p:spPr bwMode="auto">
            <a:xfrm>
              <a:off x="142827" y="1173751"/>
              <a:ext cx="2880000" cy="630942"/>
            </a:xfrm>
            <a:prstGeom prst="rect">
              <a:avLst/>
            </a:prstGeom>
            <a:noFill/>
            <a:ln w="9525">
              <a:noFill/>
              <a:miter lim="800000"/>
              <a:headEnd/>
              <a:tailEnd/>
            </a:ln>
          </p:spPr>
          <p:txBody>
            <a:bodyPr>
              <a:spAutoFit/>
            </a:bodyPr>
            <a:lstStyle/>
            <a:p>
              <a:pPr algn="just"/>
              <a:r>
                <a:rPr lang="en-US" altLang="el-GR" sz="700" i="1">
                  <a:latin typeface="Arial" charset="0"/>
                </a:rPr>
                <a:t>Helicobacter pylori</a:t>
              </a:r>
              <a:r>
                <a:rPr lang="en-US" altLang="el-GR" sz="700">
                  <a:latin typeface="Arial" charset="0"/>
                </a:rPr>
                <a:t> (Hp) has been considered an infectious trigger of MS, but detailed antigen specificity of anti-Hp antibodies (abs) in MS patients with RRMS or SPMS is still lacking. Our aim was to systematically investigate ab reactivity against individual Hp antigens and to assess their clinical relevance.</a:t>
              </a:r>
              <a:endParaRPr lang="el-GR" altLang="el-GR" sz="700">
                <a:latin typeface="Arial" charset="0"/>
              </a:endParaRPr>
            </a:p>
          </p:txBody>
        </p:sp>
        <p:sp>
          <p:nvSpPr>
            <p:cNvPr id="27" name="Ορθογώνιο 26"/>
            <p:cNvSpPr/>
            <p:nvPr/>
          </p:nvSpPr>
          <p:spPr bwMode="auto">
            <a:xfrm>
              <a:off x="142827" y="986921"/>
              <a:ext cx="2880000" cy="185847"/>
            </a:xfrm>
            <a:prstGeom prst="rect">
              <a:avLst/>
            </a:prstGeom>
            <a:solidFill>
              <a:srgbClr val="00B05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anchor="ctr"/>
            <a:lstStyle/>
            <a:p>
              <a:pPr algn="ctr" defTabSz="673100" eaLnBrk="0" hangingPunct="0">
                <a:defRPr/>
              </a:pPr>
              <a:r>
                <a:rPr lang="en-US" sz="1000" b="1" dirty="0">
                  <a:solidFill>
                    <a:schemeClr val="bg1"/>
                  </a:solidFill>
                  <a:latin typeface="Arial" pitchFamily="-128" charset="0"/>
                  <a:ea typeface="ＭＳ Ｐゴシック" pitchFamily="-128" charset="-128"/>
                  <a:cs typeface="ＭＳ Ｐゴシック" pitchFamily="-128" charset="-128"/>
                </a:rPr>
                <a:t>Introduction</a:t>
              </a:r>
              <a:endParaRPr lang="el-GR" sz="1100" b="1" dirty="0">
                <a:solidFill>
                  <a:schemeClr val="bg1"/>
                </a:solidFill>
                <a:latin typeface="Arial" pitchFamily="-128" charset="0"/>
                <a:ea typeface="ＭＳ Ｐゴシック" pitchFamily="-128" charset="-128"/>
                <a:cs typeface="ＭＳ Ｐゴシック" pitchFamily="-128" charset="-128"/>
              </a:endParaRPr>
            </a:p>
          </p:txBody>
        </p:sp>
      </p:grpSp>
      <p:grpSp>
        <p:nvGrpSpPr>
          <p:cNvPr id="13320" name="Ομάδα 12"/>
          <p:cNvGrpSpPr>
            <a:grpSpLocks/>
          </p:cNvGrpSpPr>
          <p:nvPr/>
        </p:nvGrpSpPr>
        <p:grpSpPr bwMode="auto">
          <a:xfrm>
            <a:off x="142875" y="1822450"/>
            <a:ext cx="2879725" cy="720725"/>
            <a:chOff x="142827" y="1817138"/>
            <a:chExt cx="2880000" cy="720677"/>
          </a:xfrm>
        </p:grpSpPr>
        <p:sp>
          <p:nvSpPr>
            <p:cNvPr id="13353" name="TextBox 3"/>
            <p:cNvSpPr txBox="1">
              <a:spLocks noChangeArrowheads="1"/>
            </p:cNvSpPr>
            <p:nvPr/>
          </p:nvSpPr>
          <p:spPr bwMode="auto">
            <a:xfrm>
              <a:off x="142827" y="2014595"/>
              <a:ext cx="2880000" cy="523220"/>
            </a:xfrm>
            <a:prstGeom prst="rect">
              <a:avLst/>
            </a:prstGeom>
            <a:noFill/>
            <a:ln w="9525">
              <a:noFill/>
              <a:miter lim="800000"/>
              <a:headEnd/>
              <a:tailEnd/>
            </a:ln>
          </p:spPr>
          <p:txBody>
            <a:bodyPr>
              <a:spAutoFit/>
            </a:bodyPr>
            <a:lstStyle/>
            <a:p>
              <a:pPr algn="just"/>
              <a:r>
                <a:rPr lang="en-US" altLang="el-GR" sz="700">
                  <a:latin typeface="Arial" charset="0"/>
                </a:rPr>
                <a:t>Sera from 139 MS (102 RRMS and 37 SPMS) and 63 matched healthy controls (HCs) were tested. IgG anti-Hp Abs were tested by ELISA. IgG abs to 14 individual Hp antigens were tested by immunoblotting (Figure 1).</a:t>
              </a:r>
              <a:endParaRPr lang="el-GR" altLang="el-GR" sz="700">
                <a:latin typeface="Arial" charset="0"/>
              </a:endParaRPr>
            </a:p>
          </p:txBody>
        </p:sp>
        <p:sp>
          <p:nvSpPr>
            <p:cNvPr id="33" name="Ορθογώνιο 32"/>
            <p:cNvSpPr/>
            <p:nvPr/>
          </p:nvSpPr>
          <p:spPr bwMode="auto">
            <a:xfrm>
              <a:off x="142827" y="1817138"/>
              <a:ext cx="2880000" cy="185847"/>
            </a:xfrm>
            <a:prstGeom prst="rect">
              <a:avLst/>
            </a:prstGeom>
            <a:solidFill>
              <a:srgbClr val="00B05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anchor="ctr"/>
            <a:lstStyle/>
            <a:p>
              <a:pPr algn="ctr" defTabSz="673100" eaLnBrk="0" hangingPunct="0">
                <a:defRPr/>
              </a:pPr>
              <a:r>
                <a:rPr lang="en-US" sz="1000" b="1" dirty="0">
                  <a:solidFill>
                    <a:schemeClr val="bg1"/>
                  </a:solidFill>
                  <a:latin typeface="Arial" pitchFamily="-128" charset="0"/>
                  <a:ea typeface="ＭＳ Ｐゴシック" pitchFamily="-128" charset="-128"/>
                  <a:cs typeface="ＭＳ Ｐゴシック" pitchFamily="-128" charset="-128"/>
                </a:rPr>
                <a:t>Materials-Methods</a:t>
              </a:r>
              <a:endParaRPr lang="el-GR" sz="1100" b="1" dirty="0">
                <a:solidFill>
                  <a:schemeClr val="bg1"/>
                </a:solidFill>
                <a:latin typeface="Arial" pitchFamily="-128" charset="0"/>
                <a:ea typeface="ＭＳ Ｐゴシック" pitchFamily="-128" charset="-128"/>
                <a:cs typeface="ＭＳ Ｐゴシック" pitchFamily="-128" charset="-128"/>
              </a:endParaRPr>
            </a:p>
          </p:txBody>
        </p:sp>
      </p:grpSp>
      <p:grpSp>
        <p:nvGrpSpPr>
          <p:cNvPr id="13321" name="Ομάδα 13"/>
          <p:cNvGrpSpPr>
            <a:grpSpLocks/>
          </p:cNvGrpSpPr>
          <p:nvPr/>
        </p:nvGrpSpPr>
        <p:grpSpPr bwMode="auto">
          <a:xfrm>
            <a:off x="152400" y="2560638"/>
            <a:ext cx="2855913" cy="1320800"/>
            <a:chOff x="152400" y="2536019"/>
            <a:chExt cx="2855187" cy="1321158"/>
          </a:xfrm>
        </p:grpSpPr>
        <p:pic>
          <p:nvPicPr>
            <p:cNvPr id="13351" name="Εικόνα 34"/>
            <p:cNvPicPr>
              <a:picLocks noChangeAspect="1"/>
            </p:cNvPicPr>
            <p:nvPr/>
          </p:nvPicPr>
          <p:blipFill>
            <a:blip r:embed="rId4"/>
            <a:srcRect/>
            <a:stretch>
              <a:fillRect/>
            </a:stretch>
          </p:blipFill>
          <p:spPr bwMode="auto">
            <a:xfrm>
              <a:off x="152400" y="2536019"/>
              <a:ext cx="1471983" cy="1321158"/>
            </a:xfrm>
            <a:prstGeom prst="rect">
              <a:avLst/>
            </a:prstGeom>
            <a:noFill/>
            <a:ln w="9525">
              <a:noFill/>
              <a:miter lim="800000"/>
              <a:headEnd/>
              <a:tailEnd/>
            </a:ln>
          </p:spPr>
        </p:pic>
        <p:sp>
          <p:nvSpPr>
            <p:cNvPr id="13352" name="TextBox 101"/>
            <p:cNvSpPr txBox="1">
              <a:spLocks noChangeArrowheads="1"/>
            </p:cNvSpPr>
            <p:nvPr/>
          </p:nvSpPr>
          <p:spPr bwMode="auto">
            <a:xfrm>
              <a:off x="1622700" y="2919599"/>
              <a:ext cx="1384887" cy="553998"/>
            </a:xfrm>
            <a:prstGeom prst="rect">
              <a:avLst/>
            </a:prstGeom>
            <a:noFill/>
            <a:ln w="9525">
              <a:noFill/>
              <a:miter lim="800000"/>
              <a:headEnd/>
              <a:tailEnd/>
            </a:ln>
          </p:spPr>
          <p:txBody>
            <a:bodyPr>
              <a:spAutoFit/>
            </a:bodyPr>
            <a:lstStyle/>
            <a:p>
              <a:pPr algn="just"/>
              <a:r>
                <a:rPr lang="en-US" altLang="el-GR" sz="600" b="1"/>
                <a:t>Figure 1</a:t>
              </a:r>
              <a:r>
                <a:rPr lang="en-US" altLang="el-GR" sz="600"/>
                <a:t>: Antibody reactivity against Hp antigens by Western immunoblotting in representative RRMS (n=7) patients, SPMS (n=7) patients and HCs (n=7).</a:t>
              </a:r>
            </a:p>
          </p:txBody>
        </p:sp>
      </p:grpSp>
      <p:grpSp>
        <p:nvGrpSpPr>
          <p:cNvPr id="13322" name="Ομάδα 16"/>
          <p:cNvGrpSpPr>
            <a:grpSpLocks/>
          </p:cNvGrpSpPr>
          <p:nvPr/>
        </p:nvGrpSpPr>
        <p:grpSpPr bwMode="auto">
          <a:xfrm>
            <a:off x="3124200" y="985838"/>
            <a:ext cx="2868613" cy="1316037"/>
            <a:chOff x="3187704" y="986246"/>
            <a:chExt cx="2868855" cy="1315820"/>
          </a:xfrm>
        </p:grpSpPr>
        <p:pic>
          <p:nvPicPr>
            <p:cNvPr id="13349" name="Εικόνα 4"/>
            <p:cNvPicPr>
              <a:picLocks noChangeAspect="1"/>
            </p:cNvPicPr>
            <p:nvPr/>
          </p:nvPicPr>
          <p:blipFill>
            <a:blip r:embed="rId5"/>
            <a:srcRect/>
            <a:stretch>
              <a:fillRect/>
            </a:stretch>
          </p:blipFill>
          <p:spPr bwMode="auto">
            <a:xfrm>
              <a:off x="3187704" y="986246"/>
              <a:ext cx="1635107" cy="1315820"/>
            </a:xfrm>
            <a:prstGeom prst="rect">
              <a:avLst/>
            </a:prstGeom>
            <a:noFill/>
            <a:ln w="9525">
              <a:noFill/>
              <a:miter lim="800000"/>
              <a:headEnd/>
              <a:tailEnd/>
            </a:ln>
          </p:spPr>
        </p:pic>
        <p:sp>
          <p:nvSpPr>
            <p:cNvPr id="13350" name="TextBox 101"/>
            <p:cNvSpPr txBox="1">
              <a:spLocks noChangeArrowheads="1"/>
            </p:cNvSpPr>
            <p:nvPr/>
          </p:nvSpPr>
          <p:spPr bwMode="auto">
            <a:xfrm>
              <a:off x="4822811" y="1228658"/>
              <a:ext cx="1233748" cy="830997"/>
            </a:xfrm>
            <a:prstGeom prst="rect">
              <a:avLst/>
            </a:prstGeom>
            <a:noFill/>
            <a:ln w="9525">
              <a:noFill/>
              <a:miter lim="800000"/>
              <a:headEnd/>
              <a:tailEnd/>
            </a:ln>
          </p:spPr>
          <p:txBody>
            <a:bodyPr>
              <a:spAutoFit/>
            </a:bodyPr>
            <a:lstStyle/>
            <a:p>
              <a:pPr algn="just"/>
              <a:r>
                <a:rPr lang="en-US" altLang="el-GR" sz="600" b="1"/>
                <a:t>Figure 2</a:t>
              </a:r>
              <a:r>
                <a:rPr lang="en-US" altLang="el-GR" sz="600"/>
                <a:t>: A) anti-p54-flagelin, B) anti-p50, C) anti-p41 and D) anti-p29-UreA ab prevalence by WB in anti-Hp+ MS patients (n=55), subgrouped in RRMS patients (n=41) and SPMS patients (n=14), and anti-Hp+ HCs (n=42).</a:t>
              </a:r>
            </a:p>
            <a:p>
              <a:pPr algn="just"/>
              <a:endParaRPr lang="en-US" altLang="el-GR" sz="600"/>
            </a:p>
          </p:txBody>
        </p:sp>
      </p:grpSp>
      <p:grpSp>
        <p:nvGrpSpPr>
          <p:cNvPr id="13323" name="Ομάδα 14"/>
          <p:cNvGrpSpPr>
            <a:grpSpLocks/>
          </p:cNvGrpSpPr>
          <p:nvPr/>
        </p:nvGrpSpPr>
        <p:grpSpPr bwMode="auto">
          <a:xfrm>
            <a:off x="136525" y="3898900"/>
            <a:ext cx="2881313" cy="1263650"/>
            <a:chOff x="137160" y="3790950"/>
            <a:chExt cx="2880001" cy="1264036"/>
          </a:xfrm>
        </p:grpSpPr>
        <p:sp>
          <p:nvSpPr>
            <p:cNvPr id="162" name="Ορθογώνιο 161"/>
            <p:cNvSpPr/>
            <p:nvPr/>
          </p:nvSpPr>
          <p:spPr bwMode="auto">
            <a:xfrm>
              <a:off x="137160" y="3790950"/>
              <a:ext cx="2880000" cy="185847"/>
            </a:xfrm>
            <a:prstGeom prst="rect">
              <a:avLst/>
            </a:prstGeom>
            <a:solidFill>
              <a:srgbClr val="00B05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anchor="ctr"/>
            <a:lstStyle/>
            <a:p>
              <a:pPr algn="ctr" defTabSz="673100" eaLnBrk="0" hangingPunct="0">
                <a:defRPr/>
              </a:pPr>
              <a:r>
                <a:rPr lang="en-US" sz="1000" b="1" dirty="0">
                  <a:solidFill>
                    <a:schemeClr val="bg1"/>
                  </a:solidFill>
                  <a:latin typeface="Arial" pitchFamily="-128" charset="0"/>
                  <a:ea typeface="ＭＳ Ｐゴシック" pitchFamily="-128" charset="-128"/>
                  <a:cs typeface="ＭＳ Ｐゴシック" pitchFamily="-128" charset="-128"/>
                </a:rPr>
                <a:t>Results (1)</a:t>
              </a:r>
              <a:endParaRPr lang="el-GR" sz="1100" b="1" dirty="0">
                <a:solidFill>
                  <a:schemeClr val="bg1"/>
                </a:solidFill>
                <a:latin typeface="Arial" pitchFamily="-128" charset="0"/>
                <a:ea typeface="ＭＳ Ｐゴシック" pitchFamily="-128" charset="-128"/>
                <a:cs typeface="ＭＳ Ｐゴシック" pitchFamily="-128" charset="-128"/>
              </a:endParaRPr>
            </a:p>
          </p:txBody>
        </p:sp>
        <p:sp>
          <p:nvSpPr>
            <p:cNvPr id="13348" name="TextBox 3"/>
            <p:cNvSpPr txBox="1">
              <a:spLocks noChangeArrowheads="1"/>
            </p:cNvSpPr>
            <p:nvPr/>
          </p:nvSpPr>
          <p:spPr bwMode="auto">
            <a:xfrm>
              <a:off x="137160" y="3993157"/>
              <a:ext cx="2880001" cy="1061829"/>
            </a:xfrm>
            <a:prstGeom prst="rect">
              <a:avLst/>
            </a:prstGeom>
            <a:noFill/>
            <a:ln w="9525">
              <a:noFill/>
              <a:miter lim="800000"/>
              <a:headEnd/>
              <a:tailEnd/>
            </a:ln>
          </p:spPr>
          <p:txBody>
            <a:bodyPr>
              <a:spAutoFit/>
            </a:bodyPr>
            <a:lstStyle/>
            <a:p>
              <a:pPr algn="just"/>
              <a:r>
                <a:rPr lang="en-US" altLang="el-GR" sz="700">
                  <a:latin typeface="Arial" charset="0"/>
                </a:rPr>
                <a:t>Anti-Hp abs were present in 43.2% MS patients compared to 48.5% HCs (p=ns).</a:t>
              </a:r>
            </a:p>
            <a:p>
              <a:pPr algn="just">
                <a:buFont typeface="Arial" charset="0"/>
                <a:buNone/>
              </a:pPr>
              <a:r>
                <a:rPr lang="en-US" altLang="el-GR" sz="700">
                  <a:latin typeface="Arial" charset="0"/>
                </a:rPr>
                <a:t>Within anti-Hp positive MS, only CagA tended to be more frequently recognized in MS patients and HCs (p=0.06). In contrast, antibodies against p54-flagelin (p=0.046) and against p41 (p=0.037), were significantly less frequent in MS than HCs. More importantly, four of the 14 anti-Hp antibodies were less prevalent in RRMS patients than in SPMS (Figure 2), namely anti-p50 (p=0.002), anti-p41 (p=0.003), anti-p29-UreA (p=0.005), and anti-p54-flagellin (p=0.027).</a:t>
              </a:r>
            </a:p>
          </p:txBody>
        </p:sp>
      </p:grpSp>
      <p:sp>
        <p:nvSpPr>
          <p:cNvPr id="13324" name="TextBox 3"/>
          <p:cNvSpPr txBox="1">
            <a:spLocks noChangeArrowheads="1"/>
          </p:cNvSpPr>
          <p:nvPr/>
        </p:nvSpPr>
        <p:spPr bwMode="auto">
          <a:xfrm>
            <a:off x="3124200" y="2528888"/>
            <a:ext cx="2868613" cy="523875"/>
          </a:xfrm>
          <a:prstGeom prst="rect">
            <a:avLst/>
          </a:prstGeom>
          <a:noFill/>
          <a:ln w="9525">
            <a:noFill/>
            <a:miter lim="800000"/>
            <a:headEnd/>
            <a:tailEnd/>
          </a:ln>
        </p:spPr>
        <p:txBody>
          <a:bodyPr>
            <a:spAutoFit/>
          </a:bodyPr>
          <a:lstStyle/>
          <a:p>
            <a:pPr algn="just"/>
            <a:r>
              <a:rPr lang="en-US" altLang="el-GR" sz="700">
                <a:latin typeface="Arial" charset="0"/>
              </a:rPr>
              <a:t>The magnitude of anti-CagA was significantly higher in MS compared to HCs (p=0.005). In contrast, the responses against p66-UreB, p54-flagelin, p50 and p29-UreA were less strong in MS compared to HCs (p&lt;0.05 for all) (Figure 3).</a:t>
            </a:r>
          </a:p>
        </p:txBody>
      </p:sp>
      <p:sp>
        <p:nvSpPr>
          <p:cNvPr id="165" name="Ορθογώνιο 164"/>
          <p:cNvSpPr/>
          <p:nvPr/>
        </p:nvSpPr>
        <p:spPr bwMode="auto">
          <a:xfrm>
            <a:off x="3178132" y="2343150"/>
            <a:ext cx="2880000" cy="185847"/>
          </a:xfrm>
          <a:prstGeom prst="rect">
            <a:avLst/>
          </a:prstGeom>
          <a:solidFill>
            <a:srgbClr val="00B05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anchor="ctr"/>
          <a:lstStyle/>
          <a:p>
            <a:pPr algn="ctr" defTabSz="673100" eaLnBrk="0" hangingPunct="0">
              <a:defRPr/>
            </a:pPr>
            <a:r>
              <a:rPr lang="en-US" sz="1000" b="1" dirty="0">
                <a:solidFill>
                  <a:schemeClr val="bg1"/>
                </a:solidFill>
                <a:latin typeface="Arial" pitchFamily="-128" charset="0"/>
                <a:ea typeface="ＭＳ Ｐゴシック" pitchFamily="-128" charset="-128"/>
                <a:cs typeface="ＭＳ Ｐゴシック" pitchFamily="-128" charset="-128"/>
              </a:rPr>
              <a:t>Results (2)</a:t>
            </a:r>
            <a:endParaRPr lang="el-GR" sz="1100" b="1" dirty="0">
              <a:solidFill>
                <a:schemeClr val="bg1"/>
              </a:solidFill>
              <a:latin typeface="Arial" pitchFamily="-128" charset="0"/>
              <a:ea typeface="ＭＳ Ｐゴシック" pitchFamily="-128" charset="-128"/>
              <a:cs typeface="ＭＳ Ｐゴシック" pitchFamily="-128" charset="-128"/>
            </a:endParaRPr>
          </a:p>
        </p:txBody>
      </p:sp>
      <p:grpSp>
        <p:nvGrpSpPr>
          <p:cNvPr id="13328" name="Ομάδα 15"/>
          <p:cNvGrpSpPr>
            <a:grpSpLocks/>
          </p:cNvGrpSpPr>
          <p:nvPr/>
        </p:nvGrpSpPr>
        <p:grpSpPr bwMode="auto">
          <a:xfrm>
            <a:off x="3124200" y="3024188"/>
            <a:ext cx="2868613" cy="2008187"/>
            <a:chOff x="3187704" y="3024372"/>
            <a:chExt cx="2868855" cy="2007373"/>
          </a:xfrm>
        </p:grpSpPr>
        <p:pic>
          <p:nvPicPr>
            <p:cNvPr id="13343" name="Εικόνα 6"/>
            <p:cNvPicPr>
              <a:picLocks noChangeAspect="1"/>
            </p:cNvPicPr>
            <p:nvPr/>
          </p:nvPicPr>
          <p:blipFill>
            <a:blip r:embed="rId6"/>
            <a:srcRect/>
            <a:stretch>
              <a:fillRect/>
            </a:stretch>
          </p:blipFill>
          <p:spPr bwMode="auto">
            <a:xfrm>
              <a:off x="3187704" y="3024372"/>
              <a:ext cx="1772467" cy="1963201"/>
            </a:xfrm>
            <a:prstGeom prst="rect">
              <a:avLst/>
            </a:prstGeom>
            <a:noFill/>
            <a:ln w="9525">
              <a:noFill/>
              <a:miter lim="800000"/>
              <a:headEnd/>
              <a:tailEnd/>
            </a:ln>
          </p:spPr>
        </p:pic>
        <p:sp>
          <p:nvSpPr>
            <p:cNvPr id="13344" name="TextBox 101"/>
            <p:cNvSpPr txBox="1">
              <a:spLocks noChangeArrowheads="1"/>
            </p:cNvSpPr>
            <p:nvPr/>
          </p:nvSpPr>
          <p:spPr bwMode="auto">
            <a:xfrm>
              <a:off x="4136765" y="4385414"/>
              <a:ext cx="1919794" cy="646331"/>
            </a:xfrm>
            <a:prstGeom prst="rect">
              <a:avLst/>
            </a:prstGeom>
            <a:noFill/>
            <a:ln w="9525">
              <a:noFill/>
              <a:miter lim="800000"/>
              <a:headEnd/>
              <a:tailEnd/>
            </a:ln>
          </p:spPr>
          <p:txBody>
            <a:bodyPr>
              <a:spAutoFit/>
            </a:bodyPr>
            <a:lstStyle/>
            <a:p>
              <a:pPr algn="just"/>
              <a:r>
                <a:rPr lang="en-US" altLang="el-GR" sz="600" b="1"/>
                <a:t>Figure 3</a:t>
              </a:r>
              <a:r>
                <a:rPr lang="en-US" altLang="el-GR" sz="600"/>
                <a:t>: Anti-CagA, anti-p66-UreB,  anti-p54-flagelin, anti-p50 and anti-p29-UreA antibodies titres by immunoblotting expressed as arbitrary units (AU) in anti-Hp+ MS patients (n=55), subgrouped in RRMS patients (n=41) and SPMS patients (n=14), and anti-Hp+ HCs (n=42). Data represents median with range.</a:t>
              </a:r>
            </a:p>
          </p:txBody>
        </p:sp>
      </p:grpSp>
      <p:grpSp>
        <p:nvGrpSpPr>
          <p:cNvPr id="13329" name="Ομάδα 8"/>
          <p:cNvGrpSpPr>
            <a:grpSpLocks/>
          </p:cNvGrpSpPr>
          <p:nvPr/>
        </p:nvGrpSpPr>
        <p:grpSpPr bwMode="auto">
          <a:xfrm>
            <a:off x="6327775" y="1809750"/>
            <a:ext cx="2416175" cy="2413000"/>
            <a:chOff x="6433250" y="1858888"/>
            <a:chExt cx="2415988" cy="2413638"/>
          </a:xfrm>
        </p:grpSpPr>
        <p:pic>
          <p:nvPicPr>
            <p:cNvPr id="13341" name="Εικόνα 7"/>
            <p:cNvPicPr>
              <a:picLocks noChangeAspect="1"/>
            </p:cNvPicPr>
            <p:nvPr/>
          </p:nvPicPr>
          <p:blipFill>
            <a:blip r:embed="rId7"/>
            <a:srcRect/>
            <a:stretch>
              <a:fillRect/>
            </a:stretch>
          </p:blipFill>
          <p:spPr bwMode="auto">
            <a:xfrm>
              <a:off x="6433250" y="1858888"/>
              <a:ext cx="2330971" cy="2049698"/>
            </a:xfrm>
            <a:prstGeom prst="rect">
              <a:avLst/>
            </a:prstGeom>
            <a:noFill/>
            <a:ln w="9525">
              <a:noFill/>
              <a:miter lim="800000"/>
              <a:headEnd/>
              <a:tailEnd/>
            </a:ln>
          </p:spPr>
        </p:pic>
        <p:sp>
          <p:nvSpPr>
            <p:cNvPr id="13342" name="TextBox 101"/>
            <p:cNvSpPr txBox="1">
              <a:spLocks noChangeArrowheads="1"/>
            </p:cNvSpPr>
            <p:nvPr/>
          </p:nvSpPr>
          <p:spPr bwMode="auto">
            <a:xfrm>
              <a:off x="6433250" y="3903194"/>
              <a:ext cx="2415988" cy="369332"/>
            </a:xfrm>
            <a:prstGeom prst="rect">
              <a:avLst/>
            </a:prstGeom>
            <a:noFill/>
            <a:ln w="9525">
              <a:noFill/>
              <a:miter lim="800000"/>
              <a:headEnd/>
              <a:tailEnd/>
            </a:ln>
          </p:spPr>
          <p:txBody>
            <a:bodyPr>
              <a:spAutoFit/>
            </a:bodyPr>
            <a:lstStyle/>
            <a:p>
              <a:pPr algn="just"/>
              <a:r>
                <a:rPr lang="en-US" altLang="el-GR" sz="600" b="1"/>
                <a:t>Figure 4</a:t>
              </a:r>
              <a:r>
                <a:rPr lang="en-US" altLang="el-GR" sz="600"/>
                <a:t>: Correlations between A) anti-p30 ab reactivity and age at onset, B) anti-p29_UreA and EDSS, C) anti-p29-UreA and number of relapses, D) anti-p19-OMP and EDSS in anti-Hp+ MS patients.</a:t>
              </a:r>
            </a:p>
          </p:txBody>
        </p:sp>
      </p:grpSp>
      <p:grpSp>
        <p:nvGrpSpPr>
          <p:cNvPr id="13330" name="Ομάδα 9"/>
          <p:cNvGrpSpPr>
            <a:grpSpLocks/>
          </p:cNvGrpSpPr>
          <p:nvPr/>
        </p:nvGrpSpPr>
        <p:grpSpPr bwMode="auto">
          <a:xfrm>
            <a:off x="6081713" y="4344988"/>
            <a:ext cx="2909887" cy="817562"/>
            <a:chOff x="6081120" y="4248150"/>
            <a:chExt cx="2910480" cy="816789"/>
          </a:xfrm>
        </p:grpSpPr>
        <p:sp>
          <p:nvSpPr>
            <p:cNvPr id="13337" name="TextBox 3"/>
            <p:cNvSpPr txBox="1">
              <a:spLocks noChangeArrowheads="1"/>
            </p:cNvSpPr>
            <p:nvPr/>
          </p:nvSpPr>
          <p:spPr bwMode="auto">
            <a:xfrm>
              <a:off x="6081120" y="4433997"/>
              <a:ext cx="2910480" cy="630942"/>
            </a:xfrm>
            <a:prstGeom prst="rect">
              <a:avLst/>
            </a:prstGeom>
            <a:noFill/>
            <a:ln w="9525">
              <a:noFill/>
              <a:miter lim="800000"/>
              <a:headEnd/>
              <a:tailEnd/>
            </a:ln>
          </p:spPr>
          <p:txBody>
            <a:bodyPr>
              <a:spAutoFit/>
            </a:bodyPr>
            <a:lstStyle/>
            <a:p>
              <a:pPr algn="just"/>
              <a:r>
                <a:rPr lang="en-US" altLang="el-GR" sz="700">
                  <a:latin typeface="Arial" charset="0"/>
                </a:rPr>
                <a:t>Significant differences in the prevalence and magnitude of responses against Hp antigens is evident between MS and healthy individuals, as well as between RRMS and SPMS, indicating association with this bacterium. Clinical correlations involving responses to anti-UreA may suggest the pathophysiological importance of this antigen in MS.</a:t>
              </a:r>
              <a:endParaRPr lang="el-GR" altLang="el-GR" sz="700">
                <a:latin typeface="Arial" charset="0"/>
              </a:endParaRPr>
            </a:p>
          </p:txBody>
        </p:sp>
        <p:sp>
          <p:nvSpPr>
            <p:cNvPr id="171" name="Ορθογώνιο 170"/>
            <p:cNvSpPr/>
            <p:nvPr/>
          </p:nvSpPr>
          <p:spPr bwMode="auto">
            <a:xfrm>
              <a:off x="6096360" y="4248150"/>
              <a:ext cx="2880000" cy="185847"/>
            </a:xfrm>
            <a:prstGeom prst="rect">
              <a:avLst/>
            </a:prstGeom>
            <a:solidFill>
              <a:srgbClr val="00B05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anchor="ctr"/>
            <a:lstStyle/>
            <a:p>
              <a:pPr algn="ctr" defTabSz="673100" eaLnBrk="0" hangingPunct="0">
                <a:defRPr/>
              </a:pPr>
              <a:r>
                <a:rPr lang="en-US" sz="1000" b="1" dirty="0">
                  <a:solidFill>
                    <a:schemeClr val="bg1"/>
                  </a:solidFill>
                  <a:latin typeface="Arial" pitchFamily="-128" charset="0"/>
                  <a:ea typeface="ＭＳ Ｐゴシック" pitchFamily="-128" charset="-128"/>
                  <a:cs typeface="ＭＳ Ｐゴシック" pitchFamily="-128" charset="-128"/>
                </a:rPr>
                <a:t>Conclusions</a:t>
              </a:r>
              <a:endParaRPr lang="el-GR" sz="1100" b="1" dirty="0">
                <a:solidFill>
                  <a:schemeClr val="bg1"/>
                </a:solidFill>
                <a:latin typeface="Arial" pitchFamily="-128" charset="0"/>
                <a:ea typeface="ＭＳ Ｐゴシック" pitchFamily="-128" charset="-128"/>
                <a:cs typeface="ＭＳ Ｐゴシック" pitchFamily="-128" charset="-128"/>
              </a:endParaRPr>
            </a:p>
          </p:txBody>
        </p:sp>
      </p:grpSp>
      <p:grpSp>
        <p:nvGrpSpPr>
          <p:cNvPr id="13331" name="Ομάδα 10"/>
          <p:cNvGrpSpPr>
            <a:grpSpLocks/>
          </p:cNvGrpSpPr>
          <p:nvPr/>
        </p:nvGrpSpPr>
        <p:grpSpPr bwMode="auto">
          <a:xfrm>
            <a:off x="6096000" y="1039813"/>
            <a:ext cx="2879725" cy="819150"/>
            <a:chOff x="6096360" y="1039367"/>
            <a:chExt cx="2880000" cy="819733"/>
          </a:xfrm>
        </p:grpSpPr>
        <p:sp>
          <p:nvSpPr>
            <p:cNvPr id="172" name="Ορθογώνιο 171"/>
            <p:cNvSpPr/>
            <p:nvPr/>
          </p:nvSpPr>
          <p:spPr bwMode="auto">
            <a:xfrm>
              <a:off x="6096360" y="1039367"/>
              <a:ext cx="2880000" cy="185847"/>
            </a:xfrm>
            <a:prstGeom prst="rect">
              <a:avLst/>
            </a:prstGeom>
            <a:solidFill>
              <a:srgbClr val="00B05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anchor="ctr"/>
            <a:lstStyle/>
            <a:p>
              <a:pPr algn="ctr" defTabSz="673100" eaLnBrk="0" hangingPunct="0">
                <a:defRPr/>
              </a:pPr>
              <a:r>
                <a:rPr lang="en-US" sz="1000" b="1" dirty="0">
                  <a:solidFill>
                    <a:schemeClr val="bg1"/>
                  </a:solidFill>
                  <a:latin typeface="Arial" pitchFamily="-128" charset="0"/>
                  <a:ea typeface="ＭＳ Ｐゴシック" pitchFamily="-128" charset="-128"/>
                  <a:cs typeface="ＭＳ Ｐゴシック" pitchFamily="-128" charset="-128"/>
                </a:rPr>
                <a:t>Results (3)</a:t>
              </a:r>
              <a:endParaRPr lang="el-GR" sz="1100" b="1" dirty="0">
                <a:solidFill>
                  <a:schemeClr val="bg1"/>
                </a:solidFill>
                <a:latin typeface="Arial" pitchFamily="-128" charset="0"/>
                <a:ea typeface="ＭＳ Ｐゴシック" pitchFamily="-128" charset="-128"/>
                <a:cs typeface="ＭＳ Ｐゴシック" pitchFamily="-128" charset="-128"/>
              </a:endParaRPr>
            </a:p>
          </p:txBody>
        </p:sp>
        <p:sp>
          <p:nvSpPr>
            <p:cNvPr id="13336" name="TextBox 3"/>
            <p:cNvSpPr txBox="1">
              <a:spLocks noChangeArrowheads="1"/>
            </p:cNvSpPr>
            <p:nvPr/>
          </p:nvSpPr>
          <p:spPr bwMode="auto">
            <a:xfrm>
              <a:off x="6096360" y="1228158"/>
              <a:ext cx="2880000" cy="630942"/>
            </a:xfrm>
            <a:prstGeom prst="rect">
              <a:avLst/>
            </a:prstGeom>
            <a:noFill/>
            <a:ln w="9525">
              <a:noFill/>
              <a:miter lim="800000"/>
              <a:headEnd/>
              <a:tailEnd/>
            </a:ln>
          </p:spPr>
          <p:txBody>
            <a:bodyPr>
              <a:spAutoFit/>
            </a:bodyPr>
            <a:lstStyle/>
            <a:p>
              <a:pPr algn="just">
                <a:buFont typeface="Arial" charset="0"/>
                <a:buNone/>
              </a:pPr>
              <a:r>
                <a:rPr lang="en-US" altLang="el-GR" sz="700">
                  <a:latin typeface="Arial" charset="0"/>
                </a:rPr>
                <a:t>Anti-UreA antibody responses correlated with EDSS (p=0.01) and number of relapses (p=0.02); responses to p-30 OMP correlated with age at onset (p=0.03) and the presence of anti-p-19 OMP antibodies tended to be correlated with EDSS (p=0.09) Figure 4).</a:t>
              </a:r>
            </a:p>
            <a:p>
              <a:pPr algn="just"/>
              <a:endParaRPr lang="en-US" altLang="el-GR" sz="700">
                <a:latin typeface="Arial" charset="0"/>
              </a:endParaRPr>
            </a:p>
          </p:txBody>
        </p:sp>
      </p:grpSp>
      <p:pic>
        <p:nvPicPr>
          <p:cNvPr id="13332" name="Εικόνα 5"/>
          <p:cNvPicPr>
            <a:picLocks noChangeAspect="1"/>
          </p:cNvPicPr>
          <p:nvPr/>
        </p:nvPicPr>
        <p:blipFill>
          <a:blip r:embed="rId8"/>
          <a:srcRect/>
          <a:stretch>
            <a:fillRect/>
          </a:stretch>
        </p:blipFill>
        <p:spPr bwMode="auto">
          <a:xfrm>
            <a:off x="7762875" y="230188"/>
            <a:ext cx="1152525" cy="4857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272</TotalTime>
  <Words>667</Words>
  <Application>Microsoft Office PowerPoint</Application>
  <PresentationFormat>Προβολή στην οθόνη (16:9)</PresentationFormat>
  <Paragraphs>23</Paragraphs>
  <Slides>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vt:i4>
      </vt:variant>
    </vt:vector>
  </HeadingPairs>
  <TitlesOfParts>
    <vt:vector size="2" baseType="lpstr">
      <vt:lpstr>Office Theme</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Design</dc:creator>
  <cp:lastModifiedBy>LAZAROS-PC</cp:lastModifiedBy>
  <cp:revision>47</cp:revision>
  <dcterms:created xsi:type="dcterms:W3CDTF">2014-05-15T06:23:53Z</dcterms:created>
  <dcterms:modified xsi:type="dcterms:W3CDTF">2022-09-06T11:29:54Z</dcterms:modified>
</cp:coreProperties>
</file>