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p:scale>
          <a:sx n="69" d="100"/>
          <a:sy n="69" d="100"/>
        </p:scale>
        <p:origin x="69"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figenia Kostoglou-Athanassiou" userId="14326bcfebb8d4c3" providerId="LiveId" clId="{30F208EB-39C4-4406-8E84-08A5C8C245CB}"/>
    <pc:docChg chg="undo custSel addSld modSld">
      <pc:chgData name="Ifigenia Kostoglou-Athanassiou" userId="14326bcfebb8d4c3" providerId="LiveId" clId="{30F208EB-39C4-4406-8E84-08A5C8C245CB}" dt="2022-09-03T07:11:27.783" v="91" actId="5793"/>
      <pc:docMkLst>
        <pc:docMk/>
      </pc:docMkLst>
      <pc:sldChg chg="addSp delSp modSp mod setBg">
        <pc:chgData name="Ifigenia Kostoglou-Athanassiou" userId="14326bcfebb8d4c3" providerId="LiveId" clId="{30F208EB-39C4-4406-8E84-08A5C8C245CB}" dt="2022-09-03T07:11:27.783" v="91" actId="5793"/>
        <pc:sldMkLst>
          <pc:docMk/>
          <pc:sldMk cId="787226766" sldId="256"/>
        </pc:sldMkLst>
        <pc:spChg chg="mod">
          <ac:chgData name="Ifigenia Kostoglou-Athanassiou" userId="14326bcfebb8d4c3" providerId="LiveId" clId="{30F208EB-39C4-4406-8E84-08A5C8C245CB}" dt="2022-09-03T07:00:44.436" v="44" actId="26606"/>
          <ac:spMkLst>
            <pc:docMk/>
            <pc:sldMk cId="787226766" sldId="256"/>
            <ac:spMk id="2" creationId="{0DA36958-8CC8-BC21-0FA8-67BFC2EB79FB}"/>
          </ac:spMkLst>
        </pc:spChg>
        <pc:spChg chg="mod">
          <ac:chgData name="Ifigenia Kostoglou-Athanassiou" userId="14326bcfebb8d4c3" providerId="LiveId" clId="{30F208EB-39C4-4406-8E84-08A5C8C245CB}" dt="2022-09-03T07:11:27.783" v="91" actId="5793"/>
          <ac:spMkLst>
            <pc:docMk/>
            <pc:sldMk cId="787226766" sldId="256"/>
            <ac:spMk id="3" creationId="{4ECFB296-5A25-400A-7EDE-1BD6AE6DD358}"/>
          </ac:spMkLst>
        </pc:spChg>
        <pc:spChg chg="add del">
          <ac:chgData name="Ifigenia Kostoglou-Athanassiou" userId="14326bcfebb8d4c3" providerId="LiveId" clId="{30F208EB-39C4-4406-8E84-08A5C8C245CB}" dt="2022-09-03T07:00:44.436" v="44" actId="26606"/>
          <ac:spMkLst>
            <pc:docMk/>
            <pc:sldMk cId="787226766" sldId="256"/>
            <ac:spMk id="8" creationId="{76EFD3D9-44F0-4267-BCC1-1613E79D8274}"/>
          </ac:spMkLst>
        </pc:spChg>
        <pc:spChg chg="add del">
          <ac:chgData name="Ifigenia Kostoglou-Athanassiou" userId="14326bcfebb8d4c3" providerId="LiveId" clId="{30F208EB-39C4-4406-8E84-08A5C8C245CB}" dt="2022-09-03T07:00:44.436" v="44" actId="26606"/>
          <ac:spMkLst>
            <pc:docMk/>
            <pc:sldMk cId="787226766" sldId="256"/>
            <ac:spMk id="10" creationId="{A779A851-95D6-41AF-937A-B0E4B7F6FA8D}"/>
          </ac:spMkLst>
        </pc:spChg>
        <pc:spChg chg="add del">
          <ac:chgData name="Ifigenia Kostoglou-Athanassiou" userId="14326bcfebb8d4c3" providerId="LiveId" clId="{30F208EB-39C4-4406-8E84-08A5C8C245CB}" dt="2022-09-03T07:00:44.436" v="44" actId="26606"/>
          <ac:spMkLst>
            <pc:docMk/>
            <pc:sldMk cId="787226766" sldId="256"/>
            <ac:spMk id="12" creationId="{953FB2E7-B6CB-429C-81EB-D9516D6D5C8D}"/>
          </ac:spMkLst>
        </pc:spChg>
        <pc:spChg chg="add del">
          <ac:chgData name="Ifigenia Kostoglou-Athanassiou" userId="14326bcfebb8d4c3" providerId="LiveId" clId="{30F208EB-39C4-4406-8E84-08A5C8C245CB}" dt="2022-09-03T07:00:44.436" v="44" actId="26606"/>
          <ac:spMkLst>
            <pc:docMk/>
            <pc:sldMk cId="787226766" sldId="256"/>
            <ac:spMk id="14" creationId="{2EC40DB1-B719-4A13-9A4D-0966B4B27866}"/>
          </ac:spMkLst>
        </pc:spChg>
        <pc:spChg chg="add del">
          <ac:chgData name="Ifigenia Kostoglou-Athanassiou" userId="14326bcfebb8d4c3" providerId="LiveId" clId="{30F208EB-39C4-4406-8E84-08A5C8C245CB}" dt="2022-09-03T07:00:44.436" v="44" actId="26606"/>
          <ac:spMkLst>
            <pc:docMk/>
            <pc:sldMk cId="787226766" sldId="256"/>
            <ac:spMk id="16" creationId="{82211336-CFF3-412D-868A-6679C1004C45}"/>
          </ac:spMkLst>
        </pc:spChg>
        <pc:spChg chg="add">
          <ac:chgData name="Ifigenia Kostoglou-Athanassiou" userId="14326bcfebb8d4c3" providerId="LiveId" clId="{30F208EB-39C4-4406-8E84-08A5C8C245CB}" dt="2022-09-03T07:00:44.436" v="44" actId="26606"/>
          <ac:spMkLst>
            <pc:docMk/>
            <pc:sldMk cId="787226766" sldId="256"/>
            <ac:spMk id="21" creationId="{C2554CA6-288E-4202-BC52-2E5A8F0C0AED}"/>
          </ac:spMkLst>
        </pc:spChg>
        <pc:spChg chg="add">
          <ac:chgData name="Ifigenia Kostoglou-Athanassiou" userId="14326bcfebb8d4c3" providerId="LiveId" clId="{30F208EB-39C4-4406-8E84-08A5C8C245CB}" dt="2022-09-03T07:00:44.436" v="44" actId="26606"/>
          <ac:spMkLst>
            <pc:docMk/>
            <pc:sldMk cId="787226766" sldId="256"/>
            <ac:spMk id="23" creationId="{B10BB131-AC8E-4A8E-A5D1-36260F720C3B}"/>
          </ac:spMkLst>
        </pc:spChg>
        <pc:spChg chg="add">
          <ac:chgData name="Ifigenia Kostoglou-Athanassiou" userId="14326bcfebb8d4c3" providerId="LiveId" clId="{30F208EB-39C4-4406-8E84-08A5C8C245CB}" dt="2022-09-03T07:00:44.436" v="44" actId="26606"/>
          <ac:spMkLst>
            <pc:docMk/>
            <pc:sldMk cId="787226766" sldId="256"/>
            <ac:spMk id="25" creationId="{5B7778FC-632E-4DCA-A7CB-0D7731CCF970}"/>
          </ac:spMkLst>
        </pc:spChg>
        <pc:spChg chg="add">
          <ac:chgData name="Ifigenia Kostoglou-Athanassiou" userId="14326bcfebb8d4c3" providerId="LiveId" clId="{30F208EB-39C4-4406-8E84-08A5C8C245CB}" dt="2022-09-03T07:00:44.436" v="44" actId="26606"/>
          <ac:spMkLst>
            <pc:docMk/>
            <pc:sldMk cId="787226766" sldId="256"/>
            <ac:spMk id="27" creationId="{FA23A907-97FB-4A8F-880A-DD77401C4296}"/>
          </ac:spMkLst>
        </pc:spChg>
      </pc:sldChg>
      <pc:sldChg chg="addSp delSp modSp mod setBg">
        <pc:chgData name="Ifigenia Kostoglou-Athanassiou" userId="14326bcfebb8d4c3" providerId="LiveId" clId="{30F208EB-39C4-4406-8E84-08A5C8C245CB}" dt="2022-09-03T07:10:58.019" v="87" actId="20577"/>
        <pc:sldMkLst>
          <pc:docMk/>
          <pc:sldMk cId="2172643749" sldId="257"/>
        </pc:sldMkLst>
        <pc:spChg chg="mod">
          <ac:chgData name="Ifigenia Kostoglou-Athanassiou" userId="14326bcfebb8d4c3" providerId="LiveId" clId="{30F208EB-39C4-4406-8E84-08A5C8C245CB}" dt="2022-09-03T07:01:48.071" v="46" actId="113"/>
          <ac:spMkLst>
            <pc:docMk/>
            <pc:sldMk cId="2172643749" sldId="257"/>
            <ac:spMk id="2" creationId="{47302A1D-6D63-1F5A-E307-C0C199EE728A}"/>
          </ac:spMkLst>
        </pc:spChg>
        <pc:spChg chg="mod">
          <ac:chgData name="Ifigenia Kostoglou-Athanassiou" userId="14326bcfebb8d4c3" providerId="LiveId" clId="{30F208EB-39C4-4406-8E84-08A5C8C245CB}" dt="2022-09-03T07:10:58.019" v="87" actId="20577"/>
          <ac:spMkLst>
            <pc:docMk/>
            <pc:sldMk cId="2172643749" sldId="257"/>
            <ac:spMk id="3" creationId="{5B86C190-CE74-B2C6-A66F-2A9BD58E3C9A}"/>
          </ac:spMkLst>
        </pc:spChg>
        <pc:spChg chg="add del">
          <ac:chgData name="Ifigenia Kostoglou-Athanassiou" userId="14326bcfebb8d4c3" providerId="LiveId" clId="{30F208EB-39C4-4406-8E84-08A5C8C245CB}" dt="2022-09-03T07:01:27.666" v="45" actId="26606"/>
          <ac:spMkLst>
            <pc:docMk/>
            <pc:sldMk cId="2172643749" sldId="257"/>
            <ac:spMk id="8" creationId="{09588DA8-065E-4F6F-8EFD-43104AB2E0CF}"/>
          </ac:spMkLst>
        </pc:spChg>
        <pc:spChg chg="add del">
          <ac:chgData name="Ifigenia Kostoglou-Athanassiou" userId="14326bcfebb8d4c3" providerId="LiveId" clId="{30F208EB-39C4-4406-8E84-08A5C8C245CB}" dt="2022-09-03T07:01:27.666" v="45" actId="26606"/>
          <ac:spMkLst>
            <pc:docMk/>
            <pc:sldMk cId="2172643749" sldId="257"/>
            <ac:spMk id="10" creationId="{C4285719-470E-454C-AF62-8323075F1F5B}"/>
          </ac:spMkLst>
        </pc:spChg>
        <pc:spChg chg="add del">
          <ac:chgData name="Ifigenia Kostoglou-Athanassiou" userId="14326bcfebb8d4c3" providerId="LiveId" clId="{30F208EB-39C4-4406-8E84-08A5C8C245CB}" dt="2022-09-03T07:01:27.666" v="45" actId="26606"/>
          <ac:spMkLst>
            <pc:docMk/>
            <pc:sldMk cId="2172643749" sldId="257"/>
            <ac:spMk id="12" creationId="{CD9FE4EF-C4D8-49A0-B2FF-81D8DB7D8A24}"/>
          </ac:spMkLst>
        </pc:spChg>
        <pc:spChg chg="add del">
          <ac:chgData name="Ifigenia Kostoglou-Athanassiou" userId="14326bcfebb8d4c3" providerId="LiveId" clId="{30F208EB-39C4-4406-8E84-08A5C8C245CB}" dt="2022-09-03T07:01:27.666" v="45" actId="26606"/>
          <ac:spMkLst>
            <pc:docMk/>
            <pc:sldMk cId="2172643749" sldId="257"/>
            <ac:spMk id="14" creationId="{4300840D-0A0B-4512-BACA-B439D5B9C57C}"/>
          </ac:spMkLst>
        </pc:spChg>
        <pc:spChg chg="add del">
          <ac:chgData name="Ifigenia Kostoglou-Athanassiou" userId="14326bcfebb8d4c3" providerId="LiveId" clId="{30F208EB-39C4-4406-8E84-08A5C8C245CB}" dt="2022-09-03T07:01:27.666" v="45" actId="26606"/>
          <ac:spMkLst>
            <pc:docMk/>
            <pc:sldMk cId="2172643749" sldId="257"/>
            <ac:spMk id="16" creationId="{D2B78728-A580-49A7-84F9-6EF6F583ADE0}"/>
          </ac:spMkLst>
        </pc:spChg>
        <pc:spChg chg="add del">
          <ac:chgData name="Ifigenia Kostoglou-Athanassiou" userId="14326bcfebb8d4c3" providerId="LiveId" clId="{30F208EB-39C4-4406-8E84-08A5C8C245CB}" dt="2022-09-03T07:01:27.666" v="45" actId="26606"/>
          <ac:spMkLst>
            <pc:docMk/>
            <pc:sldMk cId="2172643749" sldId="257"/>
            <ac:spMk id="18" creationId="{38FAA1A1-D861-433F-88FA-1E9D6FD31D11}"/>
          </ac:spMkLst>
        </pc:spChg>
        <pc:spChg chg="add del">
          <ac:chgData name="Ifigenia Kostoglou-Athanassiou" userId="14326bcfebb8d4c3" providerId="LiveId" clId="{30F208EB-39C4-4406-8E84-08A5C8C245CB}" dt="2022-09-03T07:01:27.666" v="45" actId="26606"/>
          <ac:spMkLst>
            <pc:docMk/>
            <pc:sldMk cId="2172643749" sldId="257"/>
            <ac:spMk id="20" creationId="{8D71EDA1-87BF-4D5D-AB79-F346FD19278A}"/>
          </ac:spMkLst>
        </pc:spChg>
        <pc:spChg chg="add">
          <ac:chgData name="Ifigenia Kostoglou-Athanassiou" userId="14326bcfebb8d4c3" providerId="LiveId" clId="{30F208EB-39C4-4406-8E84-08A5C8C245CB}" dt="2022-09-03T07:01:27.666" v="45" actId="26606"/>
          <ac:spMkLst>
            <pc:docMk/>
            <pc:sldMk cId="2172643749" sldId="257"/>
            <ac:spMk id="25" creationId="{E92FEB64-6EEA-4759-B4A4-BD2C1E660BA8}"/>
          </ac:spMkLst>
        </pc:spChg>
        <pc:spChg chg="add">
          <ac:chgData name="Ifigenia Kostoglou-Athanassiou" userId="14326bcfebb8d4c3" providerId="LiveId" clId="{30F208EB-39C4-4406-8E84-08A5C8C245CB}" dt="2022-09-03T07:01:27.666" v="45" actId="26606"/>
          <ac:spMkLst>
            <pc:docMk/>
            <pc:sldMk cId="2172643749" sldId="257"/>
            <ac:spMk id="27" creationId="{B10BB131-AC8E-4A8E-A5D1-36260F720C3B}"/>
          </ac:spMkLst>
        </pc:spChg>
        <pc:spChg chg="add">
          <ac:chgData name="Ifigenia Kostoglou-Athanassiou" userId="14326bcfebb8d4c3" providerId="LiveId" clId="{30F208EB-39C4-4406-8E84-08A5C8C245CB}" dt="2022-09-03T07:01:27.666" v="45" actId="26606"/>
          <ac:spMkLst>
            <pc:docMk/>
            <pc:sldMk cId="2172643749" sldId="257"/>
            <ac:spMk id="29" creationId="{14847E93-7DC1-4D4B-8829-B19AA7137C50}"/>
          </ac:spMkLst>
        </pc:spChg>
        <pc:spChg chg="add">
          <ac:chgData name="Ifigenia Kostoglou-Athanassiou" userId="14326bcfebb8d4c3" providerId="LiveId" clId="{30F208EB-39C4-4406-8E84-08A5C8C245CB}" dt="2022-09-03T07:01:27.666" v="45" actId="26606"/>
          <ac:spMkLst>
            <pc:docMk/>
            <pc:sldMk cId="2172643749" sldId="257"/>
            <ac:spMk id="31" creationId="{5566D6E1-03A1-4D73-A4E0-35D74D568A04}"/>
          </ac:spMkLst>
        </pc:spChg>
        <pc:spChg chg="add">
          <ac:chgData name="Ifigenia Kostoglou-Athanassiou" userId="14326bcfebb8d4c3" providerId="LiveId" clId="{30F208EB-39C4-4406-8E84-08A5C8C245CB}" dt="2022-09-03T07:01:27.666" v="45" actId="26606"/>
          <ac:spMkLst>
            <pc:docMk/>
            <pc:sldMk cId="2172643749" sldId="257"/>
            <ac:spMk id="33" creationId="{9F835A99-04AC-494A-A572-AFE8413CC938}"/>
          </ac:spMkLst>
        </pc:spChg>
        <pc:spChg chg="add">
          <ac:chgData name="Ifigenia Kostoglou-Athanassiou" userId="14326bcfebb8d4c3" providerId="LiveId" clId="{30F208EB-39C4-4406-8E84-08A5C8C245CB}" dt="2022-09-03T07:01:27.666" v="45" actId="26606"/>
          <ac:spMkLst>
            <pc:docMk/>
            <pc:sldMk cId="2172643749" sldId="257"/>
            <ac:spMk id="35" creationId="{7B786209-1B0B-4CA9-9BDD-F7327066A84D}"/>
          </ac:spMkLst>
        </pc:spChg>
        <pc:spChg chg="add">
          <ac:chgData name="Ifigenia Kostoglou-Athanassiou" userId="14326bcfebb8d4c3" providerId="LiveId" clId="{30F208EB-39C4-4406-8E84-08A5C8C245CB}" dt="2022-09-03T07:01:27.666" v="45" actId="26606"/>
          <ac:spMkLst>
            <pc:docMk/>
            <pc:sldMk cId="2172643749" sldId="257"/>
            <ac:spMk id="37" creationId="{2D2964BB-484D-45AE-AD66-D407D0629652}"/>
          </ac:spMkLst>
        </pc:spChg>
        <pc:spChg chg="add">
          <ac:chgData name="Ifigenia Kostoglou-Athanassiou" userId="14326bcfebb8d4c3" providerId="LiveId" clId="{30F208EB-39C4-4406-8E84-08A5C8C245CB}" dt="2022-09-03T07:01:27.666" v="45" actId="26606"/>
          <ac:spMkLst>
            <pc:docMk/>
            <pc:sldMk cId="2172643749" sldId="257"/>
            <ac:spMk id="39" creationId="{6691AC69-A76E-4DAB-B565-468B6B87ACF3}"/>
          </ac:spMkLst>
        </pc:spChg>
      </pc:sldChg>
      <pc:sldChg chg="addSp delSp modSp new mod setBg">
        <pc:chgData name="Ifigenia Kostoglou-Athanassiou" userId="14326bcfebb8d4c3" providerId="LiveId" clId="{30F208EB-39C4-4406-8E84-08A5C8C245CB}" dt="2022-09-03T07:10:36.469" v="85" actId="255"/>
        <pc:sldMkLst>
          <pc:docMk/>
          <pc:sldMk cId="4287848064" sldId="258"/>
        </pc:sldMkLst>
        <pc:spChg chg="mod">
          <ac:chgData name="Ifigenia Kostoglou-Athanassiou" userId="14326bcfebb8d4c3" providerId="LiveId" clId="{30F208EB-39C4-4406-8E84-08A5C8C245CB}" dt="2022-09-03T07:03:36.131" v="54" actId="113"/>
          <ac:spMkLst>
            <pc:docMk/>
            <pc:sldMk cId="4287848064" sldId="258"/>
            <ac:spMk id="2" creationId="{0CD62A6D-1028-02C5-A2F7-5C9CCCA9DDB3}"/>
          </ac:spMkLst>
        </pc:spChg>
        <pc:spChg chg="mod">
          <ac:chgData name="Ifigenia Kostoglou-Athanassiou" userId="14326bcfebb8d4c3" providerId="LiveId" clId="{30F208EB-39C4-4406-8E84-08A5C8C245CB}" dt="2022-09-03T07:10:36.469" v="85" actId="255"/>
          <ac:spMkLst>
            <pc:docMk/>
            <pc:sldMk cId="4287848064" sldId="258"/>
            <ac:spMk id="3" creationId="{C442967A-7795-7314-70C8-E2C588F83D6E}"/>
          </ac:spMkLst>
        </pc:spChg>
        <pc:spChg chg="add del">
          <ac:chgData name="Ifigenia Kostoglou-Athanassiou" userId="14326bcfebb8d4c3" providerId="LiveId" clId="{30F208EB-39C4-4406-8E84-08A5C8C245CB}" dt="2022-09-03T07:01:57.716" v="47" actId="26606"/>
          <ac:spMkLst>
            <pc:docMk/>
            <pc:sldMk cId="4287848064" sldId="258"/>
            <ac:spMk id="8" creationId="{09588DA8-065E-4F6F-8EFD-43104AB2E0CF}"/>
          </ac:spMkLst>
        </pc:spChg>
        <pc:spChg chg="add del">
          <ac:chgData name="Ifigenia Kostoglou-Athanassiou" userId="14326bcfebb8d4c3" providerId="LiveId" clId="{30F208EB-39C4-4406-8E84-08A5C8C245CB}" dt="2022-09-03T07:01:57.716" v="47" actId="26606"/>
          <ac:spMkLst>
            <pc:docMk/>
            <pc:sldMk cId="4287848064" sldId="258"/>
            <ac:spMk id="10" creationId="{C4285719-470E-454C-AF62-8323075F1F5B}"/>
          </ac:spMkLst>
        </pc:spChg>
        <pc:spChg chg="add del">
          <ac:chgData name="Ifigenia Kostoglou-Athanassiou" userId="14326bcfebb8d4c3" providerId="LiveId" clId="{30F208EB-39C4-4406-8E84-08A5C8C245CB}" dt="2022-09-03T07:01:57.716" v="47" actId="26606"/>
          <ac:spMkLst>
            <pc:docMk/>
            <pc:sldMk cId="4287848064" sldId="258"/>
            <ac:spMk id="12" creationId="{CD9FE4EF-C4D8-49A0-B2FF-81D8DB7D8A24}"/>
          </ac:spMkLst>
        </pc:spChg>
        <pc:spChg chg="add del">
          <ac:chgData name="Ifigenia Kostoglou-Athanassiou" userId="14326bcfebb8d4c3" providerId="LiveId" clId="{30F208EB-39C4-4406-8E84-08A5C8C245CB}" dt="2022-09-03T07:01:57.716" v="47" actId="26606"/>
          <ac:spMkLst>
            <pc:docMk/>
            <pc:sldMk cId="4287848064" sldId="258"/>
            <ac:spMk id="14" creationId="{4300840D-0A0B-4512-BACA-B439D5B9C57C}"/>
          </ac:spMkLst>
        </pc:spChg>
        <pc:spChg chg="add del">
          <ac:chgData name="Ifigenia Kostoglou-Athanassiou" userId="14326bcfebb8d4c3" providerId="LiveId" clId="{30F208EB-39C4-4406-8E84-08A5C8C245CB}" dt="2022-09-03T07:01:57.716" v="47" actId="26606"/>
          <ac:spMkLst>
            <pc:docMk/>
            <pc:sldMk cId="4287848064" sldId="258"/>
            <ac:spMk id="16" creationId="{D2B78728-A580-49A7-84F9-6EF6F583ADE0}"/>
          </ac:spMkLst>
        </pc:spChg>
        <pc:spChg chg="add del">
          <ac:chgData name="Ifigenia Kostoglou-Athanassiou" userId="14326bcfebb8d4c3" providerId="LiveId" clId="{30F208EB-39C4-4406-8E84-08A5C8C245CB}" dt="2022-09-03T07:01:57.716" v="47" actId="26606"/>
          <ac:spMkLst>
            <pc:docMk/>
            <pc:sldMk cId="4287848064" sldId="258"/>
            <ac:spMk id="18" creationId="{38FAA1A1-D861-433F-88FA-1E9D6FD31D11}"/>
          </ac:spMkLst>
        </pc:spChg>
        <pc:spChg chg="add del">
          <ac:chgData name="Ifigenia Kostoglou-Athanassiou" userId="14326bcfebb8d4c3" providerId="LiveId" clId="{30F208EB-39C4-4406-8E84-08A5C8C245CB}" dt="2022-09-03T07:01:57.716" v="47" actId="26606"/>
          <ac:spMkLst>
            <pc:docMk/>
            <pc:sldMk cId="4287848064" sldId="258"/>
            <ac:spMk id="20" creationId="{8D71EDA1-87BF-4D5D-AB79-F346FD19278A}"/>
          </ac:spMkLst>
        </pc:spChg>
        <pc:spChg chg="add">
          <ac:chgData name="Ifigenia Kostoglou-Athanassiou" userId="14326bcfebb8d4c3" providerId="LiveId" clId="{30F208EB-39C4-4406-8E84-08A5C8C245CB}" dt="2022-09-03T07:01:57.716" v="47" actId="26606"/>
          <ac:spMkLst>
            <pc:docMk/>
            <pc:sldMk cId="4287848064" sldId="258"/>
            <ac:spMk id="25" creationId="{F837543A-6020-4505-A233-C9DB4BF74011}"/>
          </ac:spMkLst>
        </pc:spChg>
        <pc:spChg chg="add">
          <ac:chgData name="Ifigenia Kostoglou-Athanassiou" userId="14326bcfebb8d4c3" providerId="LiveId" clId="{30F208EB-39C4-4406-8E84-08A5C8C245CB}" dt="2022-09-03T07:01:57.716" v="47" actId="26606"/>
          <ac:spMkLst>
            <pc:docMk/>
            <pc:sldMk cId="4287848064" sldId="258"/>
            <ac:spMk id="27" creationId="{35B16301-FB18-48BA-A6DD-C37CAF6F9A18}"/>
          </ac:spMkLst>
        </pc:spChg>
        <pc:spChg chg="add">
          <ac:chgData name="Ifigenia Kostoglou-Athanassiou" userId="14326bcfebb8d4c3" providerId="LiveId" clId="{30F208EB-39C4-4406-8E84-08A5C8C245CB}" dt="2022-09-03T07:01:57.716" v="47" actId="26606"/>
          <ac:spMkLst>
            <pc:docMk/>
            <pc:sldMk cId="4287848064" sldId="258"/>
            <ac:spMk id="29" creationId="{C3C0D90E-074A-4F52-9B11-B52BEF4BCBE5}"/>
          </ac:spMkLst>
        </pc:spChg>
        <pc:spChg chg="add">
          <ac:chgData name="Ifigenia Kostoglou-Athanassiou" userId="14326bcfebb8d4c3" providerId="LiveId" clId="{30F208EB-39C4-4406-8E84-08A5C8C245CB}" dt="2022-09-03T07:01:57.716" v="47" actId="26606"/>
          <ac:spMkLst>
            <pc:docMk/>
            <pc:sldMk cId="4287848064" sldId="258"/>
            <ac:spMk id="31" creationId="{CABBD4C1-E6F8-46F6-8152-A8A97490BF4D}"/>
          </ac:spMkLst>
        </pc:spChg>
        <pc:spChg chg="add">
          <ac:chgData name="Ifigenia Kostoglou-Athanassiou" userId="14326bcfebb8d4c3" providerId="LiveId" clId="{30F208EB-39C4-4406-8E84-08A5C8C245CB}" dt="2022-09-03T07:01:57.716" v="47" actId="26606"/>
          <ac:spMkLst>
            <pc:docMk/>
            <pc:sldMk cId="4287848064" sldId="258"/>
            <ac:spMk id="33" creationId="{83BA5EF5-1FE9-4BF9-83BB-269BCDDF6156}"/>
          </ac:spMkLst>
        </pc:spChg>
        <pc:spChg chg="add">
          <ac:chgData name="Ifigenia Kostoglou-Athanassiou" userId="14326bcfebb8d4c3" providerId="LiveId" clId="{30F208EB-39C4-4406-8E84-08A5C8C245CB}" dt="2022-09-03T07:01:57.716" v="47" actId="26606"/>
          <ac:spMkLst>
            <pc:docMk/>
            <pc:sldMk cId="4287848064" sldId="258"/>
            <ac:spMk id="37" creationId="{88853921-7BC9-4BDE-ACAB-133C683C82D6}"/>
          </ac:spMkLst>
        </pc:spChg>
        <pc:spChg chg="add">
          <ac:chgData name="Ifigenia Kostoglou-Athanassiou" userId="14326bcfebb8d4c3" providerId="LiveId" clId="{30F208EB-39C4-4406-8E84-08A5C8C245CB}" dt="2022-09-03T07:01:57.716" v="47" actId="26606"/>
          <ac:spMkLst>
            <pc:docMk/>
            <pc:sldMk cId="4287848064" sldId="258"/>
            <ac:spMk id="39" creationId="{09192968-3AE7-4470-A61C-97294BB92731}"/>
          </ac:spMkLst>
        </pc:spChg>
        <pc:spChg chg="add">
          <ac:chgData name="Ifigenia Kostoglou-Athanassiou" userId="14326bcfebb8d4c3" providerId="LiveId" clId="{30F208EB-39C4-4406-8E84-08A5C8C245CB}" dt="2022-09-03T07:01:57.716" v="47" actId="26606"/>
          <ac:spMkLst>
            <pc:docMk/>
            <pc:sldMk cId="4287848064" sldId="258"/>
            <ac:spMk id="41" creationId="{3AB72E55-43E4-4356-BFE8-E2102CB0B505}"/>
          </ac:spMkLst>
        </pc:spChg>
        <pc:cxnChg chg="add">
          <ac:chgData name="Ifigenia Kostoglou-Athanassiou" userId="14326bcfebb8d4c3" providerId="LiveId" clId="{30F208EB-39C4-4406-8E84-08A5C8C245CB}" dt="2022-09-03T07:01:57.716" v="47" actId="26606"/>
          <ac:cxnSpMkLst>
            <pc:docMk/>
            <pc:sldMk cId="4287848064" sldId="258"/>
            <ac:cxnSpMk id="35" creationId="{4B3BCACB-5880-460B-9606-8C433A9AF99D}"/>
          </ac:cxnSpMkLst>
        </pc:cxnChg>
      </pc:sldChg>
      <pc:sldChg chg="addSp delSp modSp new mod setBg">
        <pc:chgData name="Ifigenia Kostoglou-Athanassiou" userId="14326bcfebb8d4c3" providerId="LiveId" clId="{30F208EB-39C4-4406-8E84-08A5C8C245CB}" dt="2022-09-03T07:10:15.492" v="83" actId="2711"/>
        <pc:sldMkLst>
          <pc:docMk/>
          <pc:sldMk cId="2565323168" sldId="259"/>
        </pc:sldMkLst>
        <pc:spChg chg="mod">
          <ac:chgData name="Ifigenia Kostoglou-Athanassiou" userId="14326bcfebb8d4c3" providerId="LiveId" clId="{30F208EB-39C4-4406-8E84-08A5C8C245CB}" dt="2022-09-03T07:03:51.558" v="56" actId="113"/>
          <ac:spMkLst>
            <pc:docMk/>
            <pc:sldMk cId="2565323168" sldId="259"/>
            <ac:spMk id="2" creationId="{F7AF5353-A727-1A28-BC64-428A17C18F04}"/>
          </ac:spMkLst>
        </pc:spChg>
        <pc:spChg chg="mod">
          <ac:chgData name="Ifigenia Kostoglou-Athanassiou" userId="14326bcfebb8d4c3" providerId="LiveId" clId="{30F208EB-39C4-4406-8E84-08A5C8C245CB}" dt="2022-09-03T07:10:15.492" v="83" actId="2711"/>
          <ac:spMkLst>
            <pc:docMk/>
            <pc:sldMk cId="2565323168" sldId="259"/>
            <ac:spMk id="3" creationId="{AFA4CC87-C867-3395-82EA-D16EFD44DA90}"/>
          </ac:spMkLst>
        </pc:spChg>
        <pc:spChg chg="add del">
          <ac:chgData name="Ifigenia Kostoglou-Athanassiou" userId="14326bcfebb8d4c3" providerId="LiveId" clId="{30F208EB-39C4-4406-8E84-08A5C8C245CB}" dt="2022-09-03T07:02:05.925" v="48" actId="26606"/>
          <ac:spMkLst>
            <pc:docMk/>
            <pc:sldMk cId="2565323168" sldId="259"/>
            <ac:spMk id="8" creationId="{09588DA8-065E-4F6F-8EFD-43104AB2E0CF}"/>
          </ac:spMkLst>
        </pc:spChg>
        <pc:spChg chg="add del">
          <ac:chgData name="Ifigenia Kostoglou-Athanassiou" userId="14326bcfebb8d4c3" providerId="LiveId" clId="{30F208EB-39C4-4406-8E84-08A5C8C245CB}" dt="2022-09-03T07:02:05.925" v="48" actId="26606"/>
          <ac:spMkLst>
            <pc:docMk/>
            <pc:sldMk cId="2565323168" sldId="259"/>
            <ac:spMk id="10" creationId="{C4285719-470E-454C-AF62-8323075F1F5B}"/>
          </ac:spMkLst>
        </pc:spChg>
        <pc:spChg chg="add del">
          <ac:chgData name="Ifigenia Kostoglou-Athanassiou" userId="14326bcfebb8d4c3" providerId="LiveId" clId="{30F208EB-39C4-4406-8E84-08A5C8C245CB}" dt="2022-09-03T07:02:05.925" v="48" actId="26606"/>
          <ac:spMkLst>
            <pc:docMk/>
            <pc:sldMk cId="2565323168" sldId="259"/>
            <ac:spMk id="12" creationId="{CD9FE4EF-C4D8-49A0-B2FF-81D8DB7D8A24}"/>
          </ac:spMkLst>
        </pc:spChg>
        <pc:spChg chg="add del">
          <ac:chgData name="Ifigenia Kostoglou-Athanassiou" userId="14326bcfebb8d4c3" providerId="LiveId" clId="{30F208EB-39C4-4406-8E84-08A5C8C245CB}" dt="2022-09-03T07:02:05.925" v="48" actId="26606"/>
          <ac:spMkLst>
            <pc:docMk/>
            <pc:sldMk cId="2565323168" sldId="259"/>
            <ac:spMk id="14" creationId="{4300840D-0A0B-4512-BACA-B439D5B9C57C}"/>
          </ac:spMkLst>
        </pc:spChg>
        <pc:spChg chg="add del">
          <ac:chgData name="Ifigenia Kostoglou-Athanassiou" userId="14326bcfebb8d4c3" providerId="LiveId" clId="{30F208EB-39C4-4406-8E84-08A5C8C245CB}" dt="2022-09-03T07:02:05.925" v="48" actId="26606"/>
          <ac:spMkLst>
            <pc:docMk/>
            <pc:sldMk cId="2565323168" sldId="259"/>
            <ac:spMk id="16" creationId="{D2B78728-A580-49A7-84F9-6EF6F583ADE0}"/>
          </ac:spMkLst>
        </pc:spChg>
        <pc:spChg chg="add del">
          <ac:chgData name="Ifigenia Kostoglou-Athanassiou" userId="14326bcfebb8d4c3" providerId="LiveId" clId="{30F208EB-39C4-4406-8E84-08A5C8C245CB}" dt="2022-09-03T07:02:05.925" v="48" actId="26606"/>
          <ac:spMkLst>
            <pc:docMk/>
            <pc:sldMk cId="2565323168" sldId="259"/>
            <ac:spMk id="18" creationId="{38FAA1A1-D861-433F-88FA-1E9D6FD31D11}"/>
          </ac:spMkLst>
        </pc:spChg>
        <pc:spChg chg="add del">
          <ac:chgData name="Ifigenia Kostoglou-Athanassiou" userId="14326bcfebb8d4c3" providerId="LiveId" clId="{30F208EB-39C4-4406-8E84-08A5C8C245CB}" dt="2022-09-03T07:02:05.925" v="48" actId="26606"/>
          <ac:spMkLst>
            <pc:docMk/>
            <pc:sldMk cId="2565323168" sldId="259"/>
            <ac:spMk id="20" creationId="{8D71EDA1-87BF-4D5D-AB79-F346FD19278A}"/>
          </ac:spMkLst>
        </pc:spChg>
        <pc:spChg chg="add">
          <ac:chgData name="Ifigenia Kostoglou-Athanassiou" userId="14326bcfebb8d4c3" providerId="LiveId" clId="{30F208EB-39C4-4406-8E84-08A5C8C245CB}" dt="2022-09-03T07:02:05.925" v="48" actId="26606"/>
          <ac:spMkLst>
            <pc:docMk/>
            <pc:sldMk cId="2565323168" sldId="259"/>
            <ac:spMk id="25" creationId="{F837543A-6020-4505-A233-C9DB4BF74011}"/>
          </ac:spMkLst>
        </pc:spChg>
        <pc:spChg chg="add">
          <ac:chgData name="Ifigenia Kostoglou-Athanassiou" userId="14326bcfebb8d4c3" providerId="LiveId" clId="{30F208EB-39C4-4406-8E84-08A5C8C245CB}" dt="2022-09-03T07:02:05.925" v="48" actId="26606"/>
          <ac:spMkLst>
            <pc:docMk/>
            <pc:sldMk cId="2565323168" sldId="259"/>
            <ac:spMk id="27" creationId="{35B16301-FB18-48BA-A6DD-C37CAF6F9A18}"/>
          </ac:spMkLst>
        </pc:spChg>
        <pc:spChg chg="add">
          <ac:chgData name="Ifigenia Kostoglou-Athanassiou" userId="14326bcfebb8d4c3" providerId="LiveId" clId="{30F208EB-39C4-4406-8E84-08A5C8C245CB}" dt="2022-09-03T07:02:05.925" v="48" actId="26606"/>
          <ac:spMkLst>
            <pc:docMk/>
            <pc:sldMk cId="2565323168" sldId="259"/>
            <ac:spMk id="29" creationId="{C3C0D90E-074A-4F52-9B11-B52BEF4BCBE5}"/>
          </ac:spMkLst>
        </pc:spChg>
        <pc:spChg chg="add">
          <ac:chgData name="Ifigenia Kostoglou-Athanassiou" userId="14326bcfebb8d4c3" providerId="LiveId" clId="{30F208EB-39C4-4406-8E84-08A5C8C245CB}" dt="2022-09-03T07:02:05.925" v="48" actId="26606"/>
          <ac:spMkLst>
            <pc:docMk/>
            <pc:sldMk cId="2565323168" sldId="259"/>
            <ac:spMk id="31" creationId="{CABBD4C1-E6F8-46F6-8152-A8A97490BF4D}"/>
          </ac:spMkLst>
        </pc:spChg>
        <pc:spChg chg="add">
          <ac:chgData name="Ifigenia Kostoglou-Athanassiou" userId="14326bcfebb8d4c3" providerId="LiveId" clId="{30F208EB-39C4-4406-8E84-08A5C8C245CB}" dt="2022-09-03T07:02:05.925" v="48" actId="26606"/>
          <ac:spMkLst>
            <pc:docMk/>
            <pc:sldMk cId="2565323168" sldId="259"/>
            <ac:spMk id="33" creationId="{83BA5EF5-1FE9-4BF9-83BB-269BCDDF6156}"/>
          </ac:spMkLst>
        </pc:spChg>
        <pc:spChg chg="add">
          <ac:chgData name="Ifigenia Kostoglou-Athanassiou" userId="14326bcfebb8d4c3" providerId="LiveId" clId="{30F208EB-39C4-4406-8E84-08A5C8C245CB}" dt="2022-09-03T07:02:05.925" v="48" actId="26606"/>
          <ac:spMkLst>
            <pc:docMk/>
            <pc:sldMk cId="2565323168" sldId="259"/>
            <ac:spMk id="37" creationId="{88853921-7BC9-4BDE-ACAB-133C683C82D6}"/>
          </ac:spMkLst>
        </pc:spChg>
        <pc:spChg chg="add">
          <ac:chgData name="Ifigenia Kostoglou-Athanassiou" userId="14326bcfebb8d4c3" providerId="LiveId" clId="{30F208EB-39C4-4406-8E84-08A5C8C245CB}" dt="2022-09-03T07:02:05.925" v="48" actId="26606"/>
          <ac:spMkLst>
            <pc:docMk/>
            <pc:sldMk cId="2565323168" sldId="259"/>
            <ac:spMk id="39" creationId="{09192968-3AE7-4470-A61C-97294BB92731}"/>
          </ac:spMkLst>
        </pc:spChg>
        <pc:spChg chg="add">
          <ac:chgData name="Ifigenia Kostoglou-Athanassiou" userId="14326bcfebb8d4c3" providerId="LiveId" clId="{30F208EB-39C4-4406-8E84-08A5C8C245CB}" dt="2022-09-03T07:02:05.925" v="48" actId="26606"/>
          <ac:spMkLst>
            <pc:docMk/>
            <pc:sldMk cId="2565323168" sldId="259"/>
            <ac:spMk id="41" creationId="{3AB72E55-43E4-4356-BFE8-E2102CB0B505}"/>
          </ac:spMkLst>
        </pc:spChg>
        <pc:cxnChg chg="add">
          <ac:chgData name="Ifigenia Kostoglou-Athanassiou" userId="14326bcfebb8d4c3" providerId="LiveId" clId="{30F208EB-39C4-4406-8E84-08A5C8C245CB}" dt="2022-09-03T07:02:05.925" v="48" actId="26606"/>
          <ac:cxnSpMkLst>
            <pc:docMk/>
            <pc:sldMk cId="2565323168" sldId="259"/>
            <ac:cxnSpMk id="35" creationId="{4B3BCACB-5880-460B-9606-8C433A9AF99D}"/>
          </ac:cxnSpMkLst>
        </pc:cxnChg>
      </pc:sldChg>
      <pc:sldChg chg="addSp delSp modSp new mod setBg">
        <pc:chgData name="Ifigenia Kostoglou-Athanassiou" userId="14326bcfebb8d4c3" providerId="LiveId" clId="{30F208EB-39C4-4406-8E84-08A5C8C245CB}" dt="2022-09-03T07:09:59.024" v="82" actId="27636"/>
        <pc:sldMkLst>
          <pc:docMk/>
          <pc:sldMk cId="321022506" sldId="260"/>
        </pc:sldMkLst>
        <pc:spChg chg="mod">
          <ac:chgData name="Ifigenia Kostoglou-Athanassiou" userId="14326bcfebb8d4c3" providerId="LiveId" clId="{30F208EB-39C4-4406-8E84-08A5C8C245CB}" dt="2022-09-03T07:09:38.695" v="78" actId="113"/>
          <ac:spMkLst>
            <pc:docMk/>
            <pc:sldMk cId="321022506" sldId="260"/>
            <ac:spMk id="2" creationId="{ADF662B3-FF69-D74C-CBD5-FC76DE7B2C35}"/>
          </ac:spMkLst>
        </pc:spChg>
        <pc:spChg chg="mod">
          <ac:chgData name="Ifigenia Kostoglou-Athanassiou" userId="14326bcfebb8d4c3" providerId="LiveId" clId="{30F208EB-39C4-4406-8E84-08A5C8C245CB}" dt="2022-09-03T07:09:59.024" v="82" actId="27636"/>
          <ac:spMkLst>
            <pc:docMk/>
            <pc:sldMk cId="321022506" sldId="260"/>
            <ac:spMk id="3" creationId="{D924F328-A666-3005-9860-D83C8D1F1CE5}"/>
          </ac:spMkLst>
        </pc:spChg>
        <pc:spChg chg="add del">
          <ac:chgData name="Ifigenia Kostoglou-Athanassiou" userId="14326bcfebb8d4c3" providerId="LiveId" clId="{30F208EB-39C4-4406-8E84-08A5C8C245CB}" dt="2022-09-03T07:02:14.747" v="49" actId="26606"/>
          <ac:spMkLst>
            <pc:docMk/>
            <pc:sldMk cId="321022506" sldId="260"/>
            <ac:spMk id="8" creationId="{09588DA8-065E-4F6F-8EFD-43104AB2E0CF}"/>
          </ac:spMkLst>
        </pc:spChg>
        <pc:spChg chg="add del">
          <ac:chgData name="Ifigenia Kostoglou-Athanassiou" userId="14326bcfebb8d4c3" providerId="LiveId" clId="{30F208EB-39C4-4406-8E84-08A5C8C245CB}" dt="2022-09-03T07:02:14.747" v="49" actId="26606"/>
          <ac:spMkLst>
            <pc:docMk/>
            <pc:sldMk cId="321022506" sldId="260"/>
            <ac:spMk id="10" creationId="{C4285719-470E-454C-AF62-8323075F1F5B}"/>
          </ac:spMkLst>
        </pc:spChg>
        <pc:spChg chg="add del">
          <ac:chgData name="Ifigenia Kostoglou-Athanassiou" userId="14326bcfebb8d4c3" providerId="LiveId" clId="{30F208EB-39C4-4406-8E84-08A5C8C245CB}" dt="2022-09-03T07:02:14.747" v="49" actId="26606"/>
          <ac:spMkLst>
            <pc:docMk/>
            <pc:sldMk cId="321022506" sldId="260"/>
            <ac:spMk id="12" creationId="{CD9FE4EF-C4D8-49A0-B2FF-81D8DB7D8A24}"/>
          </ac:spMkLst>
        </pc:spChg>
        <pc:spChg chg="add del">
          <ac:chgData name="Ifigenia Kostoglou-Athanassiou" userId="14326bcfebb8d4c3" providerId="LiveId" clId="{30F208EB-39C4-4406-8E84-08A5C8C245CB}" dt="2022-09-03T07:02:14.747" v="49" actId="26606"/>
          <ac:spMkLst>
            <pc:docMk/>
            <pc:sldMk cId="321022506" sldId="260"/>
            <ac:spMk id="14" creationId="{4300840D-0A0B-4512-BACA-B439D5B9C57C}"/>
          </ac:spMkLst>
        </pc:spChg>
        <pc:spChg chg="add del">
          <ac:chgData name="Ifigenia Kostoglou-Athanassiou" userId="14326bcfebb8d4c3" providerId="LiveId" clId="{30F208EB-39C4-4406-8E84-08A5C8C245CB}" dt="2022-09-03T07:02:14.747" v="49" actId="26606"/>
          <ac:spMkLst>
            <pc:docMk/>
            <pc:sldMk cId="321022506" sldId="260"/>
            <ac:spMk id="16" creationId="{D2B78728-A580-49A7-84F9-6EF6F583ADE0}"/>
          </ac:spMkLst>
        </pc:spChg>
        <pc:spChg chg="add del">
          <ac:chgData name="Ifigenia Kostoglou-Athanassiou" userId="14326bcfebb8d4c3" providerId="LiveId" clId="{30F208EB-39C4-4406-8E84-08A5C8C245CB}" dt="2022-09-03T07:02:14.747" v="49" actId="26606"/>
          <ac:spMkLst>
            <pc:docMk/>
            <pc:sldMk cId="321022506" sldId="260"/>
            <ac:spMk id="18" creationId="{38FAA1A1-D861-433F-88FA-1E9D6FD31D11}"/>
          </ac:spMkLst>
        </pc:spChg>
        <pc:spChg chg="add del">
          <ac:chgData name="Ifigenia Kostoglou-Athanassiou" userId="14326bcfebb8d4c3" providerId="LiveId" clId="{30F208EB-39C4-4406-8E84-08A5C8C245CB}" dt="2022-09-03T07:02:14.747" v="49" actId="26606"/>
          <ac:spMkLst>
            <pc:docMk/>
            <pc:sldMk cId="321022506" sldId="260"/>
            <ac:spMk id="20" creationId="{8D71EDA1-87BF-4D5D-AB79-F346FD19278A}"/>
          </ac:spMkLst>
        </pc:spChg>
        <pc:spChg chg="add del">
          <ac:chgData name="Ifigenia Kostoglou-Athanassiou" userId="14326bcfebb8d4c3" providerId="LiveId" clId="{30F208EB-39C4-4406-8E84-08A5C8C245CB}" dt="2022-09-03T07:02:42.108" v="52" actId="26606"/>
          <ac:spMkLst>
            <pc:docMk/>
            <pc:sldMk cId="321022506" sldId="260"/>
            <ac:spMk id="25" creationId="{C2554CA6-288E-4202-BC52-2E5A8F0C0AED}"/>
          </ac:spMkLst>
        </pc:spChg>
        <pc:spChg chg="add del">
          <ac:chgData name="Ifigenia Kostoglou-Athanassiou" userId="14326bcfebb8d4c3" providerId="LiveId" clId="{30F208EB-39C4-4406-8E84-08A5C8C245CB}" dt="2022-09-03T07:02:42.108" v="52" actId="26606"/>
          <ac:spMkLst>
            <pc:docMk/>
            <pc:sldMk cId="321022506" sldId="260"/>
            <ac:spMk id="27" creationId="{B10BB131-AC8E-4A8E-A5D1-36260F720C3B}"/>
          </ac:spMkLst>
        </pc:spChg>
        <pc:spChg chg="add del">
          <ac:chgData name="Ifigenia Kostoglou-Athanassiou" userId="14326bcfebb8d4c3" providerId="LiveId" clId="{30F208EB-39C4-4406-8E84-08A5C8C245CB}" dt="2022-09-03T07:02:42.108" v="52" actId="26606"/>
          <ac:spMkLst>
            <pc:docMk/>
            <pc:sldMk cId="321022506" sldId="260"/>
            <ac:spMk id="29" creationId="{5B7778FC-632E-4DCA-A7CB-0D7731CCF970}"/>
          </ac:spMkLst>
        </pc:spChg>
        <pc:spChg chg="add del">
          <ac:chgData name="Ifigenia Kostoglou-Athanassiou" userId="14326bcfebb8d4c3" providerId="LiveId" clId="{30F208EB-39C4-4406-8E84-08A5C8C245CB}" dt="2022-09-03T07:02:42.108" v="52" actId="26606"/>
          <ac:spMkLst>
            <pc:docMk/>
            <pc:sldMk cId="321022506" sldId="260"/>
            <ac:spMk id="31" creationId="{FA23A907-97FB-4A8F-880A-DD77401C4296}"/>
          </ac:spMkLst>
        </pc:spChg>
        <pc:spChg chg="add del">
          <ac:chgData name="Ifigenia Kostoglou-Athanassiou" userId="14326bcfebb8d4c3" providerId="LiveId" clId="{30F208EB-39C4-4406-8E84-08A5C8C245CB}" dt="2022-09-03T07:02:42.108" v="52" actId="26606"/>
          <ac:spMkLst>
            <pc:docMk/>
            <pc:sldMk cId="321022506" sldId="260"/>
            <ac:spMk id="36" creationId="{907EF6B7-1338-4443-8C46-6A318D952DFD}"/>
          </ac:spMkLst>
        </pc:spChg>
        <pc:spChg chg="add del">
          <ac:chgData name="Ifigenia Kostoglou-Athanassiou" userId="14326bcfebb8d4c3" providerId="LiveId" clId="{30F208EB-39C4-4406-8E84-08A5C8C245CB}" dt="2022-09-03T07:02:42.108" v="52" actId="26606"/>
          <ac:spMkLst>
            <pc:docMk/>
            <pc:sldMk cId="321022506" sldId="260"/>
            <ac:spMk id="38" creationId="{DAAE4CDD-124C-4DCF-9584-B6033B545DD5}"/>
          </ac:spMkLst>
        </pc:spChg>
        <pc:spChg chg="add del">
          <ac:chgData name="Ifigenia Kostoglou-Athanassiou" userId="14326bcfebb8d4c3" providerId="LiveId" clId="{30F208EB-39C4-4406-8E84-08A5C8C245CB}" dt="2022-09-03T07:02:42.108" v="52" actId="26606"/>
          <ac:spMkLst>
            <pc:docMk/>
            <pc:sldMk cId="321022506" sldId="260"/>
            <ac:spMk id="40" creationId="{081E4A58-353D-44AE-B2FC-2A74E2E400F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B3AA-6D8B-D432-7626-FF8588011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50580-01BB-FE6E-69A7-938FD5426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9E26D5-4A7A-7C39-4521-C5C5456052FE}"/>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3402DF64-05F8-4090-F64E-23D42162B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8E1FEB-C9CF-3A21-C5CD-5397075A086C}"/>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62509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16DE9-1D18-8551-D472-D375BE8D30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2584C4-8C02-DF5B-25F3-0D59DCD578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CAF5E-FDAB-EF90-72C1-D13E6E0C57E3}"/>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9E74CF25-6E63-7F93-7234-AB32B097A4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1C3DE-3328-F22E-F68E-7C490282FE2E}"/>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1926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98D66E-0E8D-9E33-238B-F2A4CCF4E4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D675A2-71A1-B00B-AF91-281AD27917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01144B-CC81-566E-0CD3-836EFCFDE884}"/>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C55961CB-9BAE-ABD7-9115-CFA1639BD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826554-D0D2-F2C8-41E3-99777D50E873}"/>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827673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91300-7EF8-1C76-419F-C3B9E06AA2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2E89E5-A83A-26D4-7718-65537DAE05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507963-4566-3887-FC77-FC79B25D7AA1}"/>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A13A5F14-87FE-5D73-1E92-77F4B913B1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D2EB81-E156-4CA6-BB72-F74D2A4B1CA6}"/>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77986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94BA-EE52-D946-44E9-52129AECAB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6A4FE1-2FB3-4684-095F-1EA2BAFBBF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9CF07B-11D4-8257-B6EF-D844DB858CF2}"/>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C859574B-AEA4-C245-DC65-79291DBF2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77BAD9-47D1-5C06-F2E4-B3168D15AC54}"/>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971963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C58F-6B19-852F-C4AC-5E214C1AF2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49C67F-3916-A8D8-25E2-38769F5129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A050C8-FE99-FB12-FF43-BB92EAB6BD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9DB4A-E9D8-178D-4E4E-CF271B082D60}"/>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6" name="Footer Placeholder 5">
            <a:extLst>
              <a:ext uri="{FF2B5EF4-FFF2-40B4-BE49-F238E27FC236}">
                <a16:creationId xmlns:a16="http://schemas.microsoft.com/office/drawing/2014/main" id="{26EE8E58-26C6-74A7-1F9A-A1BAB20808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B78A06-5333-A0BD-6382-C780E6D295DB}"/>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28840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71AD3-2615-CF94-1C6E-9A3D1EC0AC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0C1E4B-AC74-632E-DA30-6153976235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4DCB06-D429-A333-782F-BF6EE58D35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4AC0DA-D819-CBB5-4286-92F9432298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F65966-09B6-F5AC-1FE4-0060BE2491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CF4483-8567-C46B-D587-C0D7D2D4EB08}"/>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8" name="Footer Placeholder 7">
            <a:extLst>
              <a:ext uri="{FF2B5EF4-FFF2-40B4-BE49-F238E27FC236}">
                <a16:creationId xmlns:a16="http://schemas.microsoft.com/office/drawing/2014/main" id="{DC163D15-FFE3-E413-2187-0A10D15F32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59C9B7-C395-8881-CEC6-C515194765CC}"/>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356599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1571E-9E3D-C859-80F5-CF6774EFA8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521E6B-BAD4-4C65-7EB8-A514B685E717}"/>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4" name="Footer Placeholder 3">
            <a:extLst>
              <a:ext uri="{FF2B5EF4-FFF2-40B4-BE49-F238E27FC236}">
                <a16:creationId xmlns:a16="http://schemas.microsoft.com/office/drawing/2014/main" id="{2DCA0A97-5A52-42BA-CEB6-3E64D66974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86C70B-15D2-8A57-CA34-15F6568D0553}"/>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970570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744060-AFC3-8927-10FE-CE4E52FDF3F4}"/>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3" name="Footer Placeholder 2">
            <a:extLst>
              <a:ext uri="{FF2B5EF4-FFF2-40B4-BE49-F238E27FC236}">
                <a16:creationId xmlns:a16="http://schemas.microsoft.com/office/drawing/2014/main" id="{24AA945E-3A01-E109-7341-1B27046D93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868261-AE33-F4A6-6B74-63AD8E2AE57C}"/>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91434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1AB6B-3729-04A9-0D1A-099AD9C7ED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AD3D9C-9950-A27E-0B8C-3DB8C06DDE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D7DB25-4E9F-417C-629A-9FC7317FA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9ECD05-411D-A2F7-9B85-A045C00A1ED3}"/>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6" name="Footer Placeholder 5">
            <a:extLst>
              <a:ext uri="{FF2B5EF4-FFF2-40B4-BE49-F238E27FC236}">
                <a16:creationId xmlns:a16="http://schemas.microsoft.com/office/drawing/2014/main" id="{720A53E3-5C3F-C3CD-7AD4-6E4C52BF09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88530B-E885-4A6E-5EBA-78E7B2AF19AD}"/>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1008648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7FDA-C64C-CF5F-B2A6-43655A4621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A42CB4-F8C4-1E56-F237-E31126F43B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973C81-19D9-58E4-E9EC-99F13E6DD0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7403C7-1187-8A65-43D7-BF34A6E73C7E}"/>
              </a:ext>
            </a:extLst>
          </p:cNvPr>
          <p:cNvSpPr>
            <a:spLocks noGrp="1"/>
          </p:cNvSpPr>
          <p:nvPr>
            <p:ph type="dt" sz="half" idx="10"/>
          </p:nvPr>
        </p:nvSpPr>
        <p:spPr/>
        <p:txBody>
          <a:bodyPr/>
          <a:lstStyle/>
          <a:p>
            <a:fld id="{78D7151E-D362-4B64-9FFD-BAF1AD98D09E}" type="datetimeFigureOut">
              <a:rPr lang="en-US" smtClean="0"/>
              <a:t>9/3/2022</a:t>
            </a:fld>
            <a:endParaRPr lang="en-US"/>
          </a:p>
        </p:txBody>
      </p:sp>
      <p:sp>
        <p:nvSpPr>
          <p:cNvPr id="6" name="Footer Placeholder 5">
            <a:extLst>
              <a:ext uri="{FF2B5EF4-FFF2-40B4-BE49-F238E27FC236}">
                <a16:creationId xmlns:a16="http://schemas.microsoft.com/office/drawing/2014/main" id="{D2C944B5-613A-BFD9-631C-DC71A24E05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A2A4FA-2663-9AB6-EC7B-82AF574D334B}"/>
              </a:ext>
            </a:extLst>
          </p:cNvPr>
          <p:cNvSpPr>
            <a:spLocks noGrp="1"/>
          </p:cNvSpPr>
          <p:nvPr>
            <p:ph type="sldNum" sz="quarter" idx="12"/>
          </p:nvPr>
        </p:nvSpPr>
        <p:spPr/>
        <p:txBody>
          <a:bodyPr/>
          <a:lstStyle/>
          <a:p>
            <a:fld id="{DFBE01E0-CA82-4736-A731-F1A5D23B4F65}" type="slidenum">
              <a:rPr lang="en-US" smtClean="0"/>
              <a:t>‹#›</a:t>
            </a:fld>
            <a:endParaRPr lang="en-US"/>
          </a:p>
        </p:txBody>
      </p:sp>
    </p:spTree>
    <p:extLst>
      <p:ext uri="{BB962C8B-B14F-4D97-AF65-F5344CB8AC3E}">
        <p14:creationId xmlns:p14="http://schemas.microsoft.com/office/powerpoint/2010/main" val="4284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F6B80-46E8-A471-3618-A8B3499987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132D55-EC66-0A08-F220-7A5FE31F58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C7E86-0369-802E-33E5-891BF0210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7151E-D362-4B64-9FFD-BAF1AD98D09E}" type="datetimeFigureOut">
              <a:rPr lang="en-US" smtClean="0"/>
              <a:t>9/3/2022</a:t>
            </a:fld>
            <a:endParaRPr lang="en-US"/>
          </a:p>
        </p:txBody>
      </p:sp>
      <p:sp>
        <p:nvSpPr>
          <p:cNvPr id="5" name="Footer Placeholder 4">
            <a:extLst>
              <a:ext uri="{FF2B5EF4-FFF2-40B4-BE49-F238E27FC236}">
                <a16:creationId xmlns:a16="http://schemas.microsoft.com/office/drawing/2014/main" id="{1617FFFD-FC7B-38FE-1ECC-AC92C7FA8E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9562508-AF6C-61B6-0662-AE30396D8C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BE01E0-CA82-4736-A731-F1A5D23B4F65}" type="slidenum">
              <a:rPr lang="en-US" smtClean="0"/>
              <a:t>‹#›</a:t>
            </a:fld>
            <a:endParaRPr lang="en-US"/>
          </a:p>
        </p:txBody>
      </p:sp>
    </p:spTree>
    <p:extLst>
      <p:ext uri="{BB962C8B-B14F-4D97-AF65-F5344CB8AC3E}">
        <p14:creationId xmlns:p14="http://schemas.microsoft.com/office/powerpoint/2010/main" val="1026030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A36958-8CC8-BC21-0FA8-67BFC2EB79FB}"/>
              </a:ext>
            </a:extLst>
          </p:cNvPr>
          <p:cNvSpPr>
            <a:spLocks noGrp="1"/>
          </p:cNvSpPr>
          <p:nvPr>
            <p:ph type="ctrTitle"/>
          </p:nvPr>
        </p:nvSpPr>
        <p:spPr>
          <a:xfrm>
            <a:off x="1171074" y="1396686"/>
            <a:ext cx="3240506" cy="4064628"/>
          </a:xfrm>
        </p:spPr>
        <p:txBody>
          <a:bodyPr vert="horz" lIns="91440" tIns="45720" rIns="91440" bIns="45720" rtlCol="0" anchor="ctr">
            <a:normAutofit/>
          </a:bodyPr>
          <a:lstStyle/>
          <a:p>
            <a:pPr algn="l"/>
            <a:r>
              <a:rPr lang="en-US" sz="3400" b="1" kern="1200" dirty="0">
                <a:solidFill>
                  <a:srgbClr val="FFFFFF"/>
                </a:solidFill>
                <a:effectLst/>
                <a:latin typeface="+mj-lt"/>
                <a:ea typeface="+mj-ea"/>
                <a:cs typeface="+mj-cs"/>
              </a:rPr>
              <a:t>HASHIMOTO’S THYROIDITIS AND SYSTEMIC LUPUS ERYTHEMATOSUS</a:t>
            </a:r>
            <a:br>
              <a:rPr lang="en-US" sz="3400" b="1" kern="1200" dirty="0">
                <a:solidFill>
                  <a:srgbClr val="FFFFFF"/>
                </a:solidFill>
                <a:effectLst/>
                <a:latin typeface="+mj-lt"/>
                <a:ea typeface="+mj-ea"/>
                <a:cs typeface="+mj-cs"/>
              </a:rPr>
            </a:br>
            <a:endParaRPr lang="en-US" sz="3400" b="1" kern="1200" dirty="0">
              <a:solidFill>
                <a:srgbClr val="FFFFFF"/>
              </a:solidFill>
              <a:latin typeface="+mj-lt"/>
              <a:ea typeface="+mj-ea"/>
              <a:cs typeface="+mj-cs"/>
            </a:endParaRPr>
          </a:p>
        </p:txBody>
      </p:sp>
      <p:sp>
        <p:nvSpPr>
          <p:cNvPr id="25" name="Arc 24">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7" name="Oval 26">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4ECFB296-5A25-400A-7EDE-1BD6AE6DD358}"/>
              </a:ext>
            </a:extLst>
          </p:cNvPr>
          <p:cNvSpPr>
            <a:spLocks noGrp="1"/>
          </p:cNvSpPr>
          <p:nvPr>
            <p:ph type="subTitle" idx="1"/>
          </p:nvPr>
        </p:nvSpPr>
        <p:spPr>
          <a:xfrm>
            <a:off x="5370153" y="1526033"/>
            <a:ext cx="5536397" cy="3935281"/>
          </a:xfrm>
        </p:spPr>
        <p:txBody>
          <a:bodyPr vert="horz" lIns="91440" tIns="45720" rIns="91440" bIns="45720" rtlCol="0">
            <a:normAutofit/>
          </a:bodyPr>
          <a:lstStyle/>
          <a:p>
            <a:pPr marR="0" algn="l">
              <a:spcBef>
                <a:spcPts val="1200"/>
              </a:spcBef>
              <a:spcAft>
                <a:spcPts val="800"/>
              </a:spcAft>
            </a:pPr>
            <a:r>
              <a:rPr lang="en-US" dirty="0">
                <a:effectLst/>
              </a:rPr>
              <a:t>*</a:t>
            </a:r>
            <a:r>
              <a:rPr lang="en-US" dirty="0" err="1">
                <a:effectLst/>
              </a:rPr>
              <a:t>Athanassiou</a:t>
            </a:r>
            <a:r>
              <a:rPr lang="en-US" dirty="0">
                <a:effectLst/>
              </a:rPr>
              <a:t> Panagiotis* (1), </a:t>
            </a:r>
            <a:r>
              <a:rPr lang="en-US" dirty="0" err="1">
                <a:effectLst/>
              </a:rPr>
              <a:t>Athanassiou</a:t>
            </a:r>
            <a:r>
              <a:rPr lang="en-US" dirty="0">
                <a:effectLst/>
              </a:rPr>
              <a:t> Lambros (2), </a:t>
            </a:r>
            <a:r>
              <a:rPr lang="en-US" dirty="0" err="1">
                <a:effectLst/>
              </a:rPr>
              <a:t>Mavroudi</a:t>
            </a:r>
            <a:r>
              <a:rPr lang="en-US" dirty="0">
                <a:effectLst/>
              </a:rPr>
              <a:t> Maria (1), </a:t>
            </a:r>
            <a:r>
              <a:rPr lang="en-US" dirty="0" err="1">
                <a:effectLst/>
              </a:rPr>
              <a:t>Tsakiridis</a:t>
            </a:r>
            <a:r>
              <a:rPr lang="en-US" dirty="0">
                <a:effectLst/>
              </a:rPr>
              <a:t> </a:t>
            </a:r>
            <a:r>
              <a:rPr lang="en-US" dirty="0" err="1">
                <a:effectLst/>
              </a:rPr>
              <a:t>Pavlos</a:t>
            </a:r>
            <a:r>
              <a:rPr lang="en-US" dirty="0">
                <a:effectLst/>
              </a:rPr>
              <a:t> (1), </a:t>
            </a:r>
            <a:r>
              <a:rPr lang="en-US" dirty="0" err="1">
                <a:effectLst/>
              </a:rPr>
              <a:t>Koukosias</a:t>
            </a:r>
            <a:r>
              <a:rPr lang="en-US" dirty="0">
                <a:effectLst/>
              </a:rPr>
              <a:t> Nikolaos (1), Kostoglou-Athanassiou Ifigenia (3)</a:t>
            </a:r>
          </a:p>
          <a:p>
            <a:pPr marR="0" algn="l">
              <a:spcBef>
                <a:spcPts val="0"/>
              </a:spcBef>
              <a:spcAft>
                <a:spcPts val="800"/>
              </a:spcAft>
            </a:pPr>
            <a:r>
              <a:rPr lang="en-US" dirty="0">
                <a:effectLst/>
              </a:rPr>
              <a:t>(1) Department of Rheumatology, St. Paul’s Hospital, Thessaloniki, Greece</a:t>
            </a:r>
          </a:p>
          <a:p>
            <a:pPr marR="0" algn="l">
              <a:spcBef>
                <a:spcPts val="0"/>
              </a:spcBef>
              <a:spcAft>
                <a:spcPts val="800"/>
              </a:spcAft>
            </a:pPr>
            <a:r>
              <a:rPr lang="en-US" dirty="0">
                <a:effectLst/>
              </a:rPr>
              <a:t>(2) Department of Rheumatology, </a:t>
            </a:r>
            <a:r>
              <a:rPr lang="en-US" dirty="0" err="1">
                <a:effectLst/>
              </a:rPr>
              <a:t>Asclepeion</a:t>
            </a:r>
            <a:r>
              <a:rPr lang="en-US" dirty="0">
                <a:effectLst/>
              </a:rPr>
              <a:t> Hospital, </a:t>
            </a:r>
            <a:r>
              <a:rPr lang="en-US" dirty="0" err="1">
                <a:effectLst/>
              </a:rPr>
              <a:t>Voula</a:t>
            </a:r>
            <a:r>
              <a:rPr lang="en-US" dirty="0">
                <a:effectLst/>
              </a:rPr>
              <a:t>, Athens, Greece</a:t>
            </a:r>
          </a:p>
          <a:p>
            <a:pPr algn="l"/>
            <a:r>
              <a:rPr lang="en-US" dirty="0">
                <a:effectLst/>
              </a:rPr>
              <a:t>(3) Department of Endocrinology, </a:t>
            </a:r>
            <a:r>
              <a:rPr lang="en-US" dirty="0" err="1">
                <a:effectLst/>
              </a:rPr>
              <a:t>Asclepeion</a:t>
            </a:r>
            <a:r>
              <a:rPr lang="en-US" dirty="0">
                <a:effectLst/>
              </a:rPr>
              <a:t> Hospital, </a:t>
            </a:r>
            <a:r>
              <a:rPr lang="en-US" dirty="0" err="1">
                <a:effectLst/>
              </a:rPr>
              <a:t>Voula</a:t>
            </a:r>
            <a:r>
              <a:rPr lang="en-US" dirty="0">
                <a:effectLst/>
              </a:rPr>
              <a:t>, Athens, Greece</a:t>
            </a:r>
            <a:endParaRPr lang="en-US" dirty="0"/>
          </a:p>
        </p:txBody>
      </p:sp>
    </p:spTree>
    <p:extLst>
      <p:ext uri="{BB962C8B-B14F-4D97-AF65-F5344CB8AC3E}">
        <p14:creationId xmlns:p14="http://schemas.microsoft.com/office/powerpoint/2010/main" val="78722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302A1D-6D63-1F5A-E307-C0C199EE728A}"/>
              </a:ext>
            </a:extLst>
          </p:cNvPr>
          <p:cNvSpPr>
            <a:spLocks noGrp="1"/>
          </p:cNvSpPr>
          <p:nvPr>
            <p:ph type="title"/>
          </p:nvPr>
        </p:nvSpPr>
        <p:spPr>
          <a:xfrm>
            <a:off x="1389278" y="1233241"/>
            <a:ext cx="3240506" cy="4064628"/>
          </a:xfrm>
        </p:spPr>
        <p:txBody>
          <a:bodyPr>
            <a:normAutofit/>
          </a:bodyPr>
          <a:lstStyle/>
          <a:p>
            <a:r>
              <a:rPr lang="en-US" b="1" dirty="0">
                <a:solidFill>
                  <a:srgbClr val="FFFFFF"/>
                </a:solidFill>
              </a:rPr>
              <a:t>Introduction</a:t>
            </a:r>
            <a:br>
              <a:rPr lang="en-US" b="1" dirty="0">
                <a:solidFill>
                  <a:srgbClr val="FFFFFF"/>
                </a:solidFill>
              </a:rPr>
            </a:br>
            <a:r>
              <a:rPr lang="en-US" b="1" dirty="0">
                <a:solidFill>
                  <a:srgbClr val="FFFFFF"/>
                </a:solidFill>
              </a:rPr>
              <a:t>Aim</a:t>
            </a:r>
          </a:p>
        </p:txBody>
      </p:sp>
      <p:sp>
        <p:nvSpPr>
          <p:cNvPr id="29" name="Freeform: Shape 28">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B86C190-CE74-B2C6-A66F-2A9BD58E3C9A}"/>
              </a:ext>
            </a:extLst>
          </p:cNvPr>
          <p:cNvSpPr>
            <a:spLocks noGrp="1"/>
          </p:cNvSpPr>
          <p:nvPr>
            <p:ph idx="1"/>
          </p:nvPr>
        </p:nvSpPr>
        <p:spPr>
          <a:xfrm>
            <a:off x="6096000" y="820880"/>
            <a:ext cx="5257799" cy="4889350"/>
          </a:xfrm>
        </p:spPr>
        <p:txBody>
          <a:bodyPr anchor="t">
            <a:normAutofit/>
          </a:bodyPr>
          <a:lstStyle/>
          <a:p>
            <a:r>
              <a:rPr lang="en-US" sz="2600" dirty="0">
                <a:effectLst/>
                <a:ea typeface="Calibri" panose="020F0502020204030204" pitchFamily="34" charset="0"/>
                <a:cs typeface="Times New Roman" panose="02020603050405020304" pitchFamily="18" charset="0"/>
              </a:rPr>
              <a:t>Hashimoto’s thyroiditis is an autoimmune disease affecting the thyroid, which may or may not be accompanied by hypothyroidism.  Systemic lupus erythematosus (SLE) is a systemic autoimmune disease affecting all organ systems.  </a:t>
            </a:r>
          </a:p>
          <a:p>
            <a:endParaRPr lang="en-US" sz="2600" dirty="0">
              <a:effectLst/>
              <a:ea typeface="Calibri" panose="020F0502020204030204" pitchFamily="34" charset="0"/>
              <a:cs typeface="Times New Roman" panose="02020603050405020304" pitchFamily="18" charset="0"/>
            </a:endParaRPr>
          </a:p>
          <a:p>
            <a:r>
              <a:rPr lang="en-US" sz="2600" dirty="0">
                <a:effectLst/>
                <a:ea typeface="Calibri" panose="020F0502020204030204" pitchFamily="34" charset="0"/>
                <a:cs typeface="Times New Roman" panose="02020603050405020304" pitchFamily="18" charset="0"/>
              </a:rPr>
              <a:t>The aim was to present a cohort of lupus patients who in the course of the disease presented with Hashimoto’s thyroiditis.  </a:t>
            </a:r>
          </a:p>
          <a:p>
            <a:endParaRPr lang="en-US" sz="2600" dirty="0"/>
          </a:p>
        </p:txBody>
      </p:sp>
      <p:sp>
        <p:nvSpPr>
          <p:cNvPr id="35" name="Freeform: Shape 34">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72643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D62A6D-1028-02C5-A2F7-5C9CCCA9DDB3}"/>
              </a:ext>
            </a:extLst>
          </p:cNvPr>
          <p:cNvSpPr>
            <a:spLocks noGrp="1"/>
          </p:cNvSpPr>
          <p:nvPr>
            <p:ph type="title"/>
          </p:nvPr>
        </p:nvSpPr>
        <p:spPr>
          <a:xfrm>
            <a:off x="838200" y="365125"/>
            <a:ext cx="5558489" cy="1325563"/>
          </a:xfrm>
        </p:spPr>
        <p:txBody>
          <a:bodyPr>
            <a:normAutofit/>
          </a:bodyPr>
          <a:lstStyle/>
          <a:p>
            <a:r>
              <a:rPr lang="en-US" b="1" dirty="0"/>
              <a:t>Methods</a:t>
            </a:r>
          </a:p>
        </p:txBody>
      </p:sp>
      <p:sp>
        <p:nvSpPr>
          <p:cNvPr id="27" name="Freeform: Shape 26">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442967A-7795-7314-70C8-E2C588F83D6E}"/>
              </a:ext>
            </a:extLst>
          </p:cNvPr>
          <p:cNvSpPr>
            <a:spLocks noGrp="1"/>
          </p:cNvSpPr>
          <p:nvPr>
            <p:ph idx="1"/>
          </p:nvPr>
        </p:nvSpPr>
        <p:spPr>
          <a:xfrm>
            <a:off x="838200" y="1825625"/>
            <a:ext cx="5558489" cy="4351338"/>
          </a:xfrm>
        </p:spPr>
        <p:txBody>
          <a:bodyPr>
            <a:normAutofit/>
          </a:bodyPr>
          <a:lstStyle/>
          <a:p>
            <a:pPr marL="0" indent="0">
              <a:buNone/>
            </a:pPr>
            <a:r>
              <a:rPr lang="en-US" dirty="0">
                <a:effectLst/>
                <a:ea typeface="Calibri" panose="020F0502020204030204" pitchFamily="34" charset="0"/>
              </a:rPr>
              <a:t>A cohort of 10 patients, female, aged 21-42 years, suffering from SLE is presented.  The patients were diagnosed with lupus and were either on treatment with hydroxychloroquine or with hydroxychloroquine and prednisone.  Within this cohort a female patient aged 42 years had also antiphospholipid antibodies and had suffered a stroke at the age of 36. </a:t>
            </a:r>
            <a:endParaRPr lang="en-US" dirty="0"/>
          </a:p>
        </p:txBody>
      </p:sp>
      <p:sp>
        <p:nvSpPr>
          <p:cNvPr id="29" name="Oval 28">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Block Arc 30">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5" name="Straight Connector 34">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Arc 38">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784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AF5353-A727-1A28-BC64-428A17C18F04}"/>
              </a:ext>
            </a:extLst>
          </p:cNvPr>
          <p:cNvSpPr>
            <a:spLocks noGrp="1"/>
          </p:cNvSpPr>
          <p:nvPr>
            <p:ph type="title"/>
          </p:nvPr>
        </p:nvSpPr>
        <p:spPr>
          <a:xfrm>
            <a:off x="838200" y="365125"/>
            <a:ext cx="5558489" cy="1325563"/>
          </a:xfrm>
        </p:spPr>
        <p:txBody>
          <a:bodyPr>
            <a:normAutofit/>
          </a:bodyPr>
          <a:lstStyle/>
          <a:p>
            <a:r>
              <a:rPr lang="en-US" b="1" dirty="0"/>
              <a:t>Results</a:t>
            </a:r>
          </a:p>
        </p:txBody>
      </p:sp>
      <p:sp>
        <p:nvSpPr>
          <p:cNvPr id="27" name="Freeform: Shape 26">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FA4CC87-C867-3395-82EA-D16EFD44DA90}"/>
              </a:ext>
            </a:extLst>
          </p:cNvPr>
          <p:cNvSpPr>
            <a:spLocks noGrp="1"/>
          </p:cNvSpPr>
          <p:nvPr>
            <p:ph idx="1"/>
          </p:nvPr>
        </p:nvSpPr>
        <p:spPr>
          <a:xfrm>
            <a:off x="838200" y="1825625"/>
            <a:ext cx="5558489" cy="4351338"/>
          </a:xfrm>
        </p:spPr>
        <p:txBody>
          <a:bodyPr>
            <a:normAutofit/>
          </a:bodyPr>
          <a:lstStyle/>
          <a:p>
            <a:pPr marL="0" indent="0">
              <a:buNone/>
            </a:pPr>
            <a:r>
              <a:rPr lang="en-US" sz="2600" dirty="0">
                <a:effectLst/>
                <a:ea typeface="Calibri" panose="020F0502020204030204" pitchFamily="34" charset="0"/>
                <a:cs typeface="Times New Roman" panose="02020603050405020304" pitchFamily="18" charset="0"/>
              </a:rPr>
              <a:t>Within this cohort 6 patients had positive both anti-thyroglobulin and thyroid peroxidase antibodies, 3 patients had positive only anti-thyroglobulin antibodies and 1 patient had positive only thyroid peroxidase antibodies.  Within this group, 7 patients were euthyroid and were followed up, while 3 had hypothyroidism and were on treatment with thyroxine.</a:t>
            </a:r>
          </a:p>
          <a:p>
            <a:endParaRPr lang="en-US" sz="2600" dirty="0"/>
          </a:p>
        </p:txBody>
      </p:sp>
      <p:sp>
        <p:nvSpPr>
          <p:cNvPr id="29" name="Oval 28">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Block Arc 30">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5" name="Straight Connector 34">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9" name="Arc 38">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532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F662B3-FF69-D74C-CBD5-FC76DE7B2C35}"/>
              </a:ext>
            </a:extLst>
          </p:cNvPr>
          <p:cNvSpPr>
            <a:spLocks noGrp="1"/>
          </p:cNvSpPr>
          <p:nvPr>
            <p:ph type="title"/>
          </p:nvPr>
        </p:nvSpPr>
        <p:spPr>
          <a:xfrm>
            <a:off x="1171074" y="1396686"/>
            <a:ext cx="3240506" cy="4064628"/>
          </a:xfrm>
        </p:spPr>
        <p:txBody>
          <a:bodyPr>
            <a:normAutofit/>
          </a:bodyPr>
          <a:lstStyle/>
          <a:p>
            <a:r>
              <a:rPr lang="en-US" b="1" dirty="0">
                <a:solidFill>
                  <a:srgbClr val="FFFFFF"/>
                </a:solidFill>
              </a:rPr>
              <a:t>Conclusions</a:t>
            </a:r>
            <a:br>
              <a:rPr lang="en-US" b="1" dirty="0">
                <a:solidFill>
                  <a:srgbClr val="FFFFFF"/>
                </a:solidFill>
              </a:rPr>
            </a:br>
            <a:r>
              <a:rPr lang="en-US" b="1" dirty="0">
                <a:solidFill>
                  <a:srgbClr val="FFFFFF"/>
                </a:solidFill>
              </a:rPr>
              <a:t>References</a:t>
            </a:r>
          </a:p>
        </p:txBody>
      </p:sp>
      <p:sp>
        <p:nvSpPr>
          <p:cNvPr id="29" name="Arc 28">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924F328-A666-3005-9860-D83C8D1F1CE5}"/>
              </a:ext>
            </a:extLst>
          </p:cNvPr>
          <p:cNvSpPr>
            <a:spLocks noGrp="1"/>
          </p:cNvSpPr>
          <p:nvPr>
            <p:ph idx="1"/>
          </p:nvPr>
        </p:nvSpPr>
        <p:spPr>
          <a:xfrm>
            <a:off x="5370153" y="1526033"/>
            <a:ext cx="5536397" cy="3935281"/>
          </a:xfrm>
        </p:spPr>
        <p:txBody>
          <a:bodyPr>
            <a:normAutofit fontScale="55000" lnSpcReduction="20000"/>
          </a:bodyPr>
          <a:lstStyle/>
          <a:p>
            <a:pPr marL="0" indent="0">
              <a:buNone/>
            </a:pPr>
            <a:r>
              <a:rPr lang="en-US" sz="2200" dirty="0">
                <a:effectLst/>
                <a:ea typeface="Calibri" panose="020F0502020204030204" pitchFamily="34" charset="0"/>
                <a:cs typeface="Times New Roman" panose="02020603050405020304" pitchFamily="18" charset="0"/>
              </a:rPr>
              <a:t>Hashimoto’s thyroiditis is a common autoimmune endocrine disease and is the commonest autoimmune thyroid disease.  It may occur in the context of systemic autoimmunity.  In a previously described cohort of lupus patients a two-fold increased risk of Hashimoto’s thyroiditis was observed.  The presence of anti-</a:t>
            </a:r>
            <a:r>
              <a:rPr lang="en-US" sz="2200" dirty="0" err="1">
                <a:effectLst/>
                <a:ea typeface="Calibri" panose="020F0502020204030204" pitchFamily="34" charset="0"/>
                <a:cs typeface="Times New Roman" panose="02020603050405020304" pitchFamily="18" charset="0"/>
              </a:rPr>
              <a:t>Sm</a:t>
            </a:r>
            <a:r>
              <a:rPr lang="en-US" sz="2200" dirty="0">
                <a:effectLst/>
                <a:ea typeface="Calibri" panose="020F0502020204030204" pitchFamily="34" charset="0"/>
                <a:cs typeface="Times New Roman" panose="02020603050405020304" pitchFamily="18" charset="0"/>
              </a:rPr>
              <a:t> antibodies was found to favor this association.  In another group of lupus patients hypothyroidism, subclinical hypothyroidism and subclinical hyperthyroidism accompanied by the presence of thyroid autoantibodies was observed.  It appears that lupus patients may present with Hashimoto’s thyroiditis with or without hypothyroidism. In conclusion, SLE may be accompanied by Hashimoto’s thyroiditis and should be screened for this disorder during long-term observation.</a:t>
            </a:r>
          </a:p>
          <a:p>
            <a:pPr marL="0" marR="0" indent="0" algn="just">
              <a:lnSpc>
                <a:spcPct val="120000"/>
              </a:lnSpc>
              <a:spcBef>
                <a:spcPts val="0"/>
              </a:spcBef>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20000"/>
              </a:lnSpc>
              <a:spcBef>
                <a:spcPts val="0"/>
              </a:spcBef>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indent="0" algn="just">
              <a:lnSpc>
                <a:spcPct val="120000"/>
              </a:lnSpc>
              <a:spcBef>
                <a:spcPts val="0"/>
              </a:spcBef>
              <a:buNone/>
            </a:pPr>
            <a:r>
              <a:rPr lang="en-US" sz="1800" dirty="0" err="1">
                <a:effectLst/>
                <a:latin typeface="Calibri" panose="020F0502020204030204" pitchFamily="34" charset="0"/>
                <a:ea typeface="Calibri" panose="020F0502020204030204" pitchFamily="34" charset="0"/>
                <a:cs typeface="Calibri" panose="020F0502020204030204" pitchFamily="34" charset="0"/>
              </a:rPr>
              <a:t>Posselt</a:t>
            </a:r>
            <a:r>
              <a:rPr lang="en-US" sz="1800" dirty="0">
                <a:effectLst/>
                <a:latin typeface="Calibri" panose="020F0502020204030204" pitchFamily="34" charset="0"/>
                <a:ea typeface="Calibri" panose="020F0502020204030204" pitchFamily="34" charset="0"/>
                <a:cs typeface="Calibri" panose="020F0502020204030204" pitchFamily="34" charset="0"/>
              </a:rPr>
              <a:t> RT, Coelho VN, </a:t>
            </a:r>
            <a:r>
              <a:rPr lang="en-US" sz="1800" dirty="0" err="1">
                <a:effectLst/>
                <a:latin typeface="Calibri" panose="020F0502020204030204" pitchFamily="34" charset="0"/>
                <a:ea typeface="Calibri" panose="020F0502020204030204" pitchFamily="34" charset="0"/>
                <a:cs typeface="Calibri" panose="020F0502020204030204" pitchFamily="34" charset="0"/>
              </a:rPr>
              <a:t>Skare</a:t>
            </a:r>
            <a:r>
              <a:rPr lang="en-US" sz="1800" dirty="0">
                <a:effectLst/>
                <a:latin typeface="Calibri" panose="020F0502020204030204" pitchFamily="34" charset="0"/>
                <a:ea typeface="Calibri" panose="020F0502020204030204" pitchFamily="34" charset="0"/>
                <a:cs typeface="Calibri" panose="020F0502020204030204" pitchFamily="34" charset="0"/>
              </a:rPr>
              <a:t> TL. Hashimoto thyroiditis, anti-thyroid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antibodies and systemic lupus erythematosus. Int J Rheum Dis. 2018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Jan;21(1):186-193.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Tan B, Yuan W, Li J, Yang P, Ge Z, Liu J, </a:t>
            </a:r>
            <a:r>
              <a:rPr lang="en-US" sz="1800" dirty="0" err="1">
                <a:effectLst/>
                <a:latin typeface="Calibri" panose="020F0502020204030204" pitchFamily="34" charset="0"/>
                <a:ea typeface="Calibri" panose="020F0502020204030204" pitchFamily="34" charset="0"/>
                <a:cs typeface="Calibri" panose="020F0502020204030204" pitchFamily="34" charset="0"/>
              </a:rPr>
              <a:t>Qiu</a:t>
            </a:r>
            <a:r>
              <a:rPr lang="en-US" sz="1800" dirty="0">
                <a:effectLst/>
                <a:latin typeface="Calibri" panose="020F0502020204030204" pitchFamily="34" charset="0"/>
                <a:ea typeface="Calibri" panose="020F0502020204030204" pitchFamily="34" charset="0"/>
                <a:cs typeface="Calibri" panose="020F0502020204030204" pitchFamily="34" charset="0"/>
              </a:rPr>
              <a:t> C, Zhu X, </a:t>
            </a:r>
            <a:r>
              <a:rPr lang="en-US" sz="1800" dirty="0" err="1">
                <a:effectLst/>
                <a:latin typeface="Calibri" panose="020F0502020204030204" pitchFamily="34" charset="0"/>
                <a:ea typeface="Calibri" panose="020F0502020204030204" pitchFamily="34" charset="0"/>
                <a:cs typeface="Calibri" panose="020F0502020204030204" pitchFamily="34" charset="0"/>
              </a:rPr>
              <a:t>Qiu</a:t>
            </a:r>
            <a:r>
              <a:rPr lang="en-US" sz="1800" dirty="0">
                <a:effectLst/>
                <a:latin typeface="Calibri" panose="020F0502020204030204" pitchFamily="34" charset="0"/>
                <a:ea typeface="Calibri" panose="020F0502020204030204" pitchFamily="34" charset="0"/>
                <a:cs typeface="Calibri" panose="020F0502020204030204" pitchFamily="34" charset="0"/>
              </a:rPr>
              <a:t> C, Lai D, Guo 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Wang L, Yu L. Therapeutic effect of human amniotic epithelial cells in murine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models of Hashimoto's thyroiditis and Systemic lupus erythematosus. </a:t>
            </a:r>
            <a:r>
              <a:rPr lang="en-US" sz="1800" dirty="0" err="1">
                <a:effectLst/>
                <a:latin typeface="Calibri" panose="020F0502020204030204" pitchFamily="34" charset="0"/>
                <a:ea typeface="Calibri" panose="020F0502020204030204" pitchFamily="34" charset="0"/>
                <a:cs typeface="Calibri" panose="020F0502020204030204" pitchFamily="34" charset="0"/>
              </a:rPr>
              <a:t>Cytotherapy</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2018 Oct;20(10):1247-1258.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err="1">
                <a:effectLst/>
                <a:latin typeface="Calibri" panose="020F0502020204030204" pitchFamily="34" charset="0"/>
                <a:ea typeface="Calibri" panose="020F0502020204030204" pitchFamily="34" charset="0"/>
                <a:cs typeface="Calibri" panose="020F0502020204030204" pitchFamily="34" charset="0"/>
              </a:rPr>
              <a:t>Kammari</a:t>
            </a:r>
            <a:r>
              <a:rPr lang="en-US" sz="1800" dirty="0">
                <a:effectLst/>
                <a:latin typeface="Calibri" panose="020F0502020204030204" pitchFamily="34" charset="0"/>
                <a:ea typeface="Calibri" panose="020F0502020204030204" pitchFamily="34" charset="0"/>
                <a:cs typeface="Calibri" panose="020F0502020204030204" pitchFamily="34" charset="0"/>
              </a:rPr>
              <a:t> CB, Daggubati SR, </a:t>
            </a:r>
            <a:r>
              <a:rPr lang="en-US" sz="1800" dirty="0" err="1">
                <a:effectLst/>
                <a:latin typeface="Calibri" panose="020F0502020204030204" pitchFamily="34" charset="0"/>
                <a:ea typeface="Calibri" panose="020F0502020204030204" pitchFamily="34" charset="0"/>
                <a:cs typeface="Calibri" panose="020F0502020204030204" pitchFamily="34" charset="0"/>
              </a:rPr>
              <a:t>Konala</a:t>
            </a:r>
            <a:r>
              <a:rPr lang="en-US" sz="1800" dirty="0">
                <a:effectLst/>
                <a:latin typeface="Calibri" panose="020F0502020204030204" pitchFamily="34" charset="0"/>
                <a:ea typeface="Calibri" panose="020F0502020204030204" pitchFamily="34" charset="0"/>
                <a:cs typeface="Calibri" panose="020F0502020204030204" pitchFamily="34" charset="0"/>
              </a:rPr>
              <a:t> VM, </a:t>
            </a:r>
            <a:r>
              <a:rPr lang="en-US" sz="1800" dirty="0" err="1">
                <a:effectLst/>
                <a:latin typeface="Calibri" panose="020F0502020204030204" pitchFamily="34" charset="0"/>
                <a:ea typeface="Calibri" panose="020F0502020204030204" pitchFamily="34" charset="0"/>
                <a:cs typeface="Calibri" panose="020F0502020204030204" pitchFamily="34" charset="0"/>
              </a:rPr>
              <a:t>Adapa</a:t>
            </a:r>
            <a:r>
              <a:rPr lang="en-US" sz="1800" dirty="0">
                <a:effectLst/>
                <a:latin typeface="Calibri" panose="020F0502020204030204" pitchFamily="34" charset="0"/>
                <a:ea typeface="Calibri" panose="020F0502020204030204" pitchFamily="34" charset="0"/>
                <a:cs typeface="Calibri" panose="020F0502020204030204" pitchFamily="34" charset="0"/>
              </a:rPr>
              <a:t> S, </a:t>
            </a:r>
            <a:r>
              <a:rPr lang="en-US" sz="1800" dirty="0" err="1">
                <a:effectLst/>
                <a:latin typeface="Calibri" panose="020F0502020204030204" pitchFamily="34" charset="0"/>
                <a:ea typeface="Calibri" panose="020F0502020204030204" pitchFamily="34" charset="0"/>
                <a:cs typeface="Calibri" panose="020F0502020204030204" pitchFamily="34" charset="0"/>
              </a:rPr>
              <a:t>Naramala</a:t>
            </a:r>
            <a:r>
              <a:rPr lang="en-US" sz="1800" dirty="0">
                <a:effectLst/>
                <a:latin typeface="Calibri" panose="020F0502020204030204" pitchFamily="34" charset="0"/>
                <a:ea typeface="Calibri" panose="020F0502020204030204" pitchFamily="34" charset="0"/>
                <a:cs typeface="Calibri" panose="020F0502020204030204" pitchFamily="34" charset="0"/>
              </a:rPr>
              <a:t> S. Association of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Autoimmune Hashimoto's Thyroiditis with Systemic Lupus </a:t>
            </a:r>
            <a:r>
              <a:rPr lang="en-US" sz="1800" dirty="0" err="1">
                <a:effectLst/>
                <a:latin typeface="Calibri" panose="020F0502020204030204" pitchFamily="34" charset="0"/>
                <a:ea typeface="Calibri" panose="020F0502020204030204" pitchFamily="34" charset="0"/>
                <a:cs typeface="Calibri" panose="020F0502020204030204" pitchFamily="34" charset="0"/>
              </a:rPr>
              <a:t>Erythematosis</a:t>
            </a:r>
            <a:r>
              <a:rPr lang="en-US" sz="1800" dirty="0">
                <a:effectLst/>
                <a:latin typeface="Calibri" panose="020F0502020204030204" pitchFamily="34" charset="0"/>
                <a:ea typeface="Calibri" panose="020F0502020204030204" pitchFamily="34" charset="0"/>
                <a:cs typeface="Calibri" panose="020F0502020204030204" pitchFamily="34" charset="0"/>
              </a:rPr>
              <a:t>. </a:t>
            </a:r>
            <a:r>
              <a:rPr lang="en-US" sz="1800" dirty="0" err="1">
                <a:effectLst/>
                <a:latin typeface="Calibri" panose="020F0502020204030204" pitchFamily="34" charset="0"/>
                <a:ea typeface="Calibri" panose="020F0502020204030204" pitchFamily="34" charset="0"/>
                <a:cs typeface="Calibri" panose="020F0502020204030204" pitchFamily="34" charset="0"/>
              </a:rPr>
              <a:t>Cureus</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2020 Mar 13;12(3):e7261.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err="1">
                <a:effectLst/>
                <a:latin typeface="Calibri" panose="020F0502020204030204" pitchFamily="34" charset="0"/>
                <a:ea typeface="Calibri" panose="020F0502020204030204" pitchFamily="34" charset="0"/>
                <a:cs typeface="Calibri" panose="020F0502020204030204" pitchFamily="34" charset="0"/>
              </a:rPr>
              <a:t>Wakatsuki</a:t>
            </a:r>
            <a:r>
              <a:rPr lang="en-US" sz="1800" dirty="0">
                <a:effectLst/>
                <a:latin typeface="Calibri" panose="020F0502020204030204" pitchFamily="34" charset="0"/>
                <a:ea typeface="Calibri" panose="020F0502020204030204" pitchFamily="34" charset="0"/>
                <a:cs typeface="Calibri" panose="020F0502020204030204" pitchFamily="34" charset="0"/>
              </a:rPr>
              <a:t> R, Shimizu M, </a:t>
            </a:r>
            <a:r>
              <a:rPr lang="en-US" sz="1800" dirty="0" err="1">
                <a:effectLst/>
                <a:latin typeface="Calibri" panose="020F0502020204030204" pitchFamily="34" charset="0"/>
                <a:ea typeface="Calibri" panose="020F0502020204030204" pitchFamily="34" charset="0"/>
                <a:cs typeface="Calibri" panose="020F0502020204030204" pitchFamily="34" charset="0"/>
              </a:rPr>
              <a:t>Asami</a:t>
            </a:r>
            <a:r>
              <a:rPr lang="en-US" sz="1800" dirty="0">
                <a:effectLst/>
                <a:latin typeface="Calibri" panose="020F0502020204030204" pitchFamily="34" charset="0"/>
                <a:ea typeface="Calibri" panose="020F0502020204030204" pitchFamily="34" charset="0"/>
                <a:cs typeface="Calibri" panose="020F0502020204030204" pitchFamily="34" charset="0"/>
              </a:rPr>
              <a:t> S, Adachi E, Kanamori T, Yamazaki S, </a:t>
            </a:r>
            <a:r>
              <a:rPr lang="en-US" sz="1800" dirty="0" err="1">
                <a:effectLst/>
                <a:latin typeface="Calibri" panose="020F0502020204030204" pitchFamily="34" charset="0"/>
                <a:ea typeface="Calibri" panose="020F0502020204030204" pitchFamily="34" charset="0"/>
                <a:cs typeface="Calibri" panose="020F0502020204030204" pitchFamily="34" charset="0"/>
              </a:rPr>
              <a:t>Udagawa</a:t>
            </a:r>
            <a:r>
              <a:rPr lang="en-US" sz="1800" dirty="0">
                <a:effectLst/>
                <a:latin typeface="Calibri" panose="020F0502020204030204" pitchFamily="34" charset="0"/>
                <a:ea typeface="Calibri" panose="020F0502020204030204" pitchFamily="34" charset="0"/>
                <a:cs typeface="Calibri" panose="020F0502020204030204" pitchFamily="34" charset="0"/>
              </a:rPr>
              <a:t> 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Takasawa K, </a:t>
            </a:r>
            <a:r>
              <a:rPr lang="en-US" sz="1800" dirty="0" err="1">
                <a:effectLst/>
                <a:latin typeface="Calibri" panose="020F0502020204030204" pitchFamily="34" charset="0"/>
                <a:ea typeface="Calibri" panose="020F0502020204030204" pitchFamily="34" charset="0"/>
                <a:cs typeface="Calibri" panose="020F0502020204030204" pitchFamily="34" charset="0"/>
              </a:rPr>
              <a:t>Kashimada</a:t>
            </a:r>
            <a:r>
              <a:rPr lang="en-US" sz="1800" dirty="0">
                <a:effectLst/>
                <a:latin typeface="Calibri" panose="020F0502020204030204" pitchFamily="34" charset="0"/>
                <a:ea typeface="Calibri" panose="020F0502020204030204" pitchFamily="34" charset="0"/>
                <a:cs typeface="Calibri" panose="020F0502020204030204" pitchFamily="34" charset="0"/>
              </a:rPr>
              <a:t> K, </a:t>
            </a:r>
            <a:r>
              <a:rPr lang="en-US" sz="1800" dirty="0" err="1">
                <a:effectLst/>
                <a:latin typeface="Calibri" panose="020F0502020204030204" pitchFamily="34" charset="0"/>
                <a:ea typeface="Calibri" panose="020F0502020204030204" pitchFamily="34" charset="0"/>
                <a:cs typeface="Calibri" panose="020F0502020204030204" pitchFamily="34" charset="0"/>
              </a:rPr>
              <a:t>Morio</a:t>
            </a:r>
            <a:r>
              <a:rPr lang="en-US" sz="1800" dirty="0">
                <a:effectLst/>
                <a:latin typeface="Calibri" panose="020F0502020204030204" pitchFamily="34" charset="0"/>
                <a:ea typeface="Calibri" panose="020F0502020204030204" pitchFamily="34" charset="0"/>
                <a:cs typeface="Calibri" panose="020F0502020204030204" pitchFamily="34" charset="0"/>
              </a:rPr>
              <a:t> T, Mori M. Atrophic Autoimmune Thyroiditis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Complicated with Systemic Lupus Erythematosus. Mod </a:t>
            </a:r>
            <a:r>
              <a:rPr lang="en-US" sz="1800" dirty="0" err="1">
                <a:effectLst/>
                <a:latin typeface="Calibri" panose="020F0502020204030204" pitchFamily="34" charset="0"/>
                <a:ea typeface="Calibri" panose="020F0502020204030204" pitchFamily="34" charset="0"/>
                <a:cs typeface="Calibri" panose="020F0502020204030204" pitchFamily="34" charset="0"/>
              </a:rPr>
              <a:t>Rheumatol</a:t>
            </a:r>
            <a:r>
              <a:rPr lang="en-US" sz="1800" dirty="0">
                <a:effectLst/>
                <a:latin typeface="Calibri" panose="020F0502020204030204" pitchFamily="34" charset="0"/>
                <a:ea typeface="Calibri" panose="020F0502020204030204" pitchFamily="34" charset="0"/>
                <a:cs typeface="Calibri" panose="020F0502020204030204" pitchFamily="34" charset="0"/>
              </a:rPr>
              <a:t> Case Rep. 2022 Jul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20000"/>
              </a:lnSpc>
              <a:spcBef>
                <a:spcPts val="0"/>
              </a:spcBef>
              <a:buNone/>
            </a:pPr>
            <a:r>
              <a:rPr lang="en-US" sz="1800" dirty="0">
                <a:effectLst/>
                <a:latin typeface="Calibri" panose="020F0502020204030204" pitchFamily="34" charset="0"/>
                <a:ea typeface="Calibri" panose="020F0502020204030204" pitchFamily="34" charset="0"/>
                <a:cs typeface="Calibri" panose="020F0502020204030204" pitchFamily="34" charset="0"/>
              </a:rPr>
              <a:t>8:rxac057.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321022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564</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HASHIMOTO’S THYROIDITIS AND SYSTEMIC LUPUS ERYTHEMATOSUS </vt:lpstr>
      <vt:lpstr>Introduction Aim</vt:lpstr>
      <vt:lpstr>Methods</vt:lpstr>
      <vt:lpstr>Results</vt:lpstr>
      <vt:lpstr>Conclusions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HASHIMOTO’S THYROIDITIS AND SYSTEMIC LUPUS ERYTHEMATOSUS </dc:title>
  <dc:creator>Ifigenia Kostoglou-Athanassiou</dc:creator>
  <cp:lastModifiedBy>Ifigenia Kostoglou-Athanassiou</cp:lastModifiedBy>
  <cp:revision>1</cp:revision>
  <dcterms:created xsi:type="dcterms:W3CDTF">2022-09-03T06:52:00Z</dcterms:created>
  <dcterms:modified xsi:type="dcterms:W3CDTF">2022-09-03T07:11:28Z</dcterms:modified>
</cp:coreProperties>
</file>